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fntdata" ContentType="application/x-fontdata"/>
  <Default Extension="bmp" ContentType="image/bmp"/>
  <Default Extension="jpeg" ContentType="image/jpeg"/>
  <Default Extension="png" ContentType="image/png"/>
  <Default Extension="gif" ContentType="image/gif"/>
  <Default Extension="tif" ContentType="image/tif"/>
  <Default Extension="emf" ContentType="image/x-emf"/>
  <Default Extension="wmf" ContentType="image/x-wmf"/>
  <Default Extension="pct" ContentType="image/pct"/>
  <Default Extension="pcx" ContentType="image/pcx"/>
  <Default Extension="tga" ContentType="image/tga"/>
  <Default Extension="avi" ContentType="video/avi"/>
  <Default Extension="wmv" ContentType="video/wmv"/>
  <Default Extension="mpg" ContentType="video/mpeg"/>
  <Default Extension="mpeg" ContentType="video/mpeg"/>
  <Default Extension="mp2" ContentType="video/mpeg"/>
  <Default Extension="mp4" ContentType="video/mpeg"/>
  <Default Extension="wma" ContentType="audio/x-ms-wma"/>
  <Default Extension="mid" ContentType="audio/unknown"/>
  <Default Extension="midi" ContentType="audio/unknown"/>
  <Default Extension="rmi" ContentType="audio/unknown"/>
  <Default Extension="mp3" ContentType="audio/unknown"/>
  <Default Extension="wav" ContentType="audio/wav"/>
  <Default Extension="bin" ContentType="application/vnd.openxmlformats-officedocument.oleObjec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</Types>
</file>

<file path=_rels/.rels><?xml version="1.0" encoding="UTF-8" standalone="yes" 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</file>

<file path=ppt/presentation.xml><?xml version="1.0" encoding="utf-8"?>
<p:presentation xmlns:p="http://schemas.openxmlformats.org/presentationml/2006/main" xmlns:p14="http://schemas.microsoft.com/office/powerpoint/2010/main" xmlns:r="http://schemas.openxmlformats.org/officeDocument/2006/relationships" xmlns:a="http://schemas.openxmlformats.org/drawingml/2006/main">
  <p:sldMasterIdLst>
    <p:sldMasterId id="2147483648" r:id="rId5"/>
  </p:sldMasterIdLst>
  <p:sldIdLst>
    <p:sldId id="256" r:id="rId6"/>
    <p:sldId id="277" r:id="rId7"/>
    <p:sldId id="278" r:id="rId8"/>
    <p:sldId id="279" r:id="rId9"/>
    <p:sldId id="280" r:id="rId10"/>
    <p:sldId id="281" r:id="rId11"/>
    <p:sldId id="282" r:id="rId12"/>
    <p:sldId id="283" r:id="rId13"/>
    <p:sldId id="284" r:id="rId14"/>
    <p:sldId id="285" r:id="rId15"/>
    <p:sldId id="286" r:id="rId16"/>
    <p:sldId id="287" r:id="rId17"/>
    <p:sldId id="288" r:id="rId18"/>
    <p:sldId id="289" r:id="rId19"/>
    <p:sldId id="290" r:id="rId20"/>
    <p:sldId id="291" r:id="rId21"/>
    <p:sldId id="292" r:id="rId22"/>
    <p:sldId id="293" r:id="rId23"/>
    <p:sldId id="294" r:id="rId24"/>
    <p:sldId id="295" r:id="rId25"/>
    <p:sldId id="296" r:id="rId26"/>
    <p:sldId id="257" r:id="rId27"/>
    <p:sldId id="258" r:id="rId28"/>
    <p:sldId id="259" r:id="rId29"/>
    <p:sldId id="260" r:id="rId30"/>
    <p:sldId id="262" r:id="rId31"/>
    <p:sldId id="263" r:id="rId32"/>
    <p:sldId id="264" r:id="rId33"/>
    <p:sldId id="265" r:id="rId34"/>
    <p:sldId id="267" r:id="rId35"/>
    <p:sldId id="268" r:id="rId36"/>
    <p:sldId id="269" r:id="rId37"/>
    <p:sldId id="270" r:id="rId38"/>
    <p:sldId id="266" r:id="rId39"/>
    <p:sldId id="271" r:id="rId40"/>
    <p:sldId id="272" r:id="rId41"/>
    <p:sldId id="273" r:id="rId42"/>
    <p:sldId id="274" r:id="rId43"/>
    <p:sldId id="275" r:id="rId44"/>
    <p:sldId id="276" r:id="rId45"/>
    <p:sldId id="261" r:id="rId46"/>
    <p:sldId id="297" r:id="rId47"/>
  </p:sldIdLst>
  <p:sldSz cx="9144000" cy="6858000"/>
  <p:notesSz cx="6858000" cy="9144000"/>
  <p:defaultTextStyle>
    <a:lvl1pPr marL="0" marR="0" indent="0" algn="l" defTabSz="449580">
      <a:lnSpc>
        <a:spcPct val="100000"/>
      </a:lnSpc>
      <a:spcBef>
        <a:spcPts val="0"/>
      </a:spcBef>
      <a:spcAft>
        <a:spcPts val="0"/>
      </a:spcAft>
      <a:buNone/>
      <a:tabLst/>
      <a:defRPr sz="1800" b="0" i="0" u="none" strike="noStrike" kern="1" spc="0" baseline="0">
        <a:solidFill>
          <a:schemeClr val="tx1"/>
        </a:solidFill>
        <a:effectLst/>
        <a:latin typeface="Calibri" pitchFamily="2" charset="0"/>
        <a:ea typeface="SimSun" pitchFamily="0" charset="0"/>
        <a:cs typeface="Times New Roman" pitchFamily="1" charset="0"/>
      </a:defRPr>
    </a:lvl1pPr>
    <a:lvl2pPr marL="457200" marR="0" indent="0" algn="l" defTabSz="449580">
      <a:lnSpc>
        <a:spcPct val="100000"/>
      </a:lnSpc>
      <a:spcBef>
        <a:spcPts val="0"/>
      </a:spcBef>
      <a:spcAft>
        <a:spcPts val="0"/>
      </a:spcAft>
      <a:buNone/>
      <a:tabLst/>
      <a:defRPr sz="1800" b="0" i="0" u="none" strike="noStrike" kern="1" spc="0" baseline="0">
        <a:solidFill>
          <a:schemeClr val="tx1"/>
        </a:solidFill>
        <a:effectLst/>
        <a:latin typeface="Calibri" pitchFamily="2" charset="0"/>
        <a:ea typeface="SimSun" pitchFamily="0" charset="0"/>
        <a:cs typeface="Times New Roman" pitchFamily="1" charset="0"/>
      </a:defRPr>
    </a:lvl2pPr>
    <a:lvl3pPr marL="914400" marR="0" indent="0" algn="l" defTabSz="449580">
      <a:lnSpc>
        <a:spcPct val="100000"/>
      </a:lnSpc>
      <a:spcBef>
        <a:spcPts val="0"/>
      </a:spcBef>
      <a:spcAft>
        <a:spcPts val="0"/>
      </a:spcAft>
      <a:buNone/>
      <a:tabLst/>
      <a:defRPr sz="1800" b="0" i="0" u="none" strike="noStrike" kern="1" spc="0" baseline="0">
        <a:solidFill>
          <a:schemeClr val="tx1"/>
        </a:solidFill>
        <a:effectLst/>
        <a:latin typeface="Calibri" pitchFamily="2" charset="0"/>
        <a:ea typeface="SimSun" pitchFamily="0" charset="0"/>
        <a:cs typeface="Times New Roman" pitchFamily="1" charset="0"/>
      </a:defRPr>
    </a:lvl3pPr>
    <a:lvl4pPr marL="1371600" marR="0" indent="0" algn="l" defTabSz="449580">
      <a:lnSpc>
        <a:spcPct val="100000"/>
      </a:lnSpc>
      <a:spcBef>
        <a:spcPts val="0"/>
      </a:spcBef>
      <a:spcAft>
        <a:spcPts val="0"/>
      </a:spcAft>
      <a:buNone/>
      <a:tabLst/>
      <a:defRPr sz="1800" b="0" i="0" u="none" strike="noStrike" kern="1" spc="0" baseline="0">
        <a:solidFill>
          <a:schemeClr val="tx1"/>
        </a:solidFill>
        <a:effectLst/>
        <a:latin typeface="Calibri" pitchFamily="2" charset="0"/>
        <a:ea typeface="SimSun" pitchFamily="0" charset="0"/>
        <a:cs typeface="Times New Roman" pitchFamily="1" charset="0"/>
      </a:defRPr>
    </a:lvl4pPr>
    <a:lvl5pPr marL="1828800" marR="0" indent="0" algn="l" defTabSz="449580">
      <a:lnSpc>
        <a:spcPct val="100000"/>
      </a:lnSpc>
      <a:spcBef>
        <a:spcPts val="0"/>
      </a:spcBef>
      <a:spcAft>
        <a:spcPts val="0"/>
      </a:spcAft>
      <a:buNone/>
      <a:tabLst/>
      <a:defRPr sz="1800" b="0" i="0" u="none" strike="noStrike" kern="1" spc="0" baseline="0">
        <a:solidFill>
          <a:schemeClr val="tx1"/>
        </a:solidFill>
        <a:effectLst/>
        <a:latin typeface="Calibri" pitchFamily="2" charset="0"/>
        <a:ea typeface="SimSun" pitchFamily="0" charset="0"/>
        <a:cs typeface="Times New Roman" pitchFamily="1" charset="0"/>
      </a:defRPr>
    </a:lvl5pPr>
    <a:lvl6pPr marL="2286000" marR="0" indent="0" algn="l" defTabSz="449580">
      <a:lnSpc>
        <a:spcPct val="100000"/>
      </a:lnSpc>
      <a:spcBef>
        <a:spcPts val="0"/>
      </a:spcBef>
      <a:spcAft>
        <a:spcPts val="0"/>
      </a:spcAft>
      <a:buNone/>
      <a:tabLst/>
      <a:defRPr sz="1800" b="0" i="0" u="none" strike="noStrike" kern="1" spc="0" baseline="0">
        <a:solidFill>
          <a:schemeClr val="tx1"/>
        </a:solidFill>
        <a:effectLst/>
        <a:latin typeface="Calibri" pitchFamily="2" charset="0"/>
        <a:ea typeface="SimSun" pitchFamily="0" charset="0"/>
        <a:cs typeface="Times New Roman" pitchFamily="1" charset="0"/>
      </a:defRPr>
    </a:lvl6pPr>
    <a:lvl7pPr marL="2743200" marR="0" indent="0" algn="l" defTabSz="449580">
      <a:lnSpc>
        <a:spcPct val="100000"/>
      </a:lnSpc>
      <a:spcBef>
        <a:spcPts val="0"/>
      </a:spcBef>
      <a:spcAft>
        <a:spcPts val="0"/>
      </a:spcAft>
      <a:buNone/>
      <a:tabLst/>
      <a:defRPr sz="1800" b="0" i="0" u="none" strike="noStrike" kern="1" spc="0" baseline="0">
        <a:solidFill>
          <a:schemeClr val="tx1"/>
        </a:solidFill>
        <a:effectLst/>
        <a:latin typeface="Calibri" pitchFamily="2" charset="0"/>
        <a:ea typeface="SimSun" pitchFamily="0" charset="0"/>
        <a:cs typeface="Times New Roman" pitchFamily="1" charset="0"/>
      </a:defRPr>
    </a:lvl7pPr>
    <a:lvl8pPr marL="3200400" marR="0" indent="0" algn="l" defTabSz="449580">
      <a:lnSpc>
        <a:spcPct val="100000"/>
      </a:lnSpc>
      <a:spcBef>
        <a:spcPts val="0"/>
      </a:spcBef>
      <a:spcAft>
        <a:spcPts val="0"/>
      </a:spcAft>
      <a:buNone/>
      <a:tabLst/>
      <a:defRPr sz="1800" b="0" i="0" u="none" strike="noStrike" kern="1" spc="0" baseline="0">
        <a:solidFill>
          <a:schemeClr val="tx1"/>
        </a:solidFill>
        <a:effectLst/>
        <a:latin typeface="Calibri" pitchFamily="2" charset="0"/>
        <a:ea typeface="SimSun" pitchFamily="0" charset="0"/>
        <a:cs typeface="Times New Roman" pitchFamily="1" charset="0"/>
      </a:defRPr>
    </a:lvl8pPr>
    <a:lvl9pPr marL="3657600" marR="0" indent="0" algn="l" defTabSz="449580">
      <a:lnSpc>
        <a:spcPct val="100000"/>
      </a:lnSpc>
      <a:spcBef>
        <a:spcPts val="0"/>
      </a:spcBef>
      <a:spcAft>
        <a:spcPts val="0"/>
      </a:spcAft>
      <a:buNone/>
      <a:tabLst/>
      <a:defRPr sz="1800" b="0" i="0" u="none" strike="noStrike" kern="1" spc="0" baseline="0">
        <a:solidFill>
          <a:schemeClr val="tx1"/>
        </a:solidFill>
        <a:effectLst/>
        <a:latin typeface="Calibri" pitchFamily="2" charset="0"/>
        <a:ea typeface="SimSun" pitchFamily="0" charset="0"/>
        <a:cs typeface="Times New Roman" pitchFamily="1" charset="0"/>
      </a:defRPr>
    </a:lvl9pPr>
  </p:defaultTextStyle>
</p:presentation>
</file>

<file path=ppt/presProps.xml><?xml version="1.0" encoding="utf-8"?>
<p:presentationPr xmlns:p="http://schemas.openxmlformats.org/presentationml/2006/main" xmlns:p14="http://schemas.microsoft.com/office/powerpoint/2010/main" xmlns:r="http://schemas.openxmlformats.org/officeDocument/2006/relationships" xmlns:a="http://schemas.openxmlformats.org/drawingml/2006/main">
  <p:showPr showNarration="1">
    <p:penClr>
      <a:srgbClr val="0000FF"/>
    </p:penClr>
  </p:showPr>
  <p:extLst>
    <p:ext uri="smNativeData">
      <pr:smAppRevision xmlns:pr="smNativeData" dt="1593553740" val="976" revOS="4"/>
      <pr:smFileRevision xmlns:pr="smNativeData" dt="1593553740" val="101"/>
      <pr:guideOptions xmlns:pr="smNativeData" dt="1593553740" snapToGrid="1" snapToBorders="1" snapToGuides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p14="http://schemas.microsoft.com/office/powerpoint/2010/main" xmlns:r="http://schemas.openxmlformats.org/officeDocument/2006/relationships" xmlns:a="http://schemas.openxmlformats.org/drawingml/2006/main">
  <p:slideViewPr>
    <p:cSldViewPr snapToObjects="1" showGuides="1">
      <p:cViewPr varScale="1">
        <p:scale>
          <a:sx n="75" d="100"/>
          <a:sy n="75" d="100"/>
        </p:scale>
        <p:origin x="871" y="210"/>
      </p:cViewPr>
      <p:guideLst x="0" y="0"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sorterViewPr>
    <p:cViewPr>
      <p:scale>
        <a:sx n="25" d="100"/>
        <a:sy n="25" d="100"/>
      </p:scale>
      <p:origin x="0" y="0"/>
    </p:cViewPr>
  </p:sorterViewPr>
  <p:notesViewPr>
    <p:cSldViewPr snapToObjects="1" showGuides="1">
      <p:cViewPr>
        <p:scale>
          <a:sx n="75" d="100"/>
          <a:sy n="75" d="100"/>
        </p:scale>
        <p:origin x="871" y="210"/>
      </p:cViewPr>
    </p:cSldViewPr>
  </p:notesViewPr>
  <p:gridSpacing cx="71755" cy="71755"/>
</p:viewPr>
</file>

<file path=ppt/_rels/presentation.xml.rels><?xml version="1.0" encoding="UTF-8" standalone="yes" 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tableStyles" Target="tableStyles.xml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Relationship Id="rId20" Type="http://schemas.openxmlformats.org/officeDocument/2006/relationships/slide" Target="slides/slide15.xml"/><Relationship Id="rId21" Type="http://schemas.openxmlformats.org/officeDocument/2006/relationships/slide" Target="slides/slide16.xml"/><Relationship Id="rId22" Type="http://schemas.openxmlformats.org/officeDocument/2006/relationships/slide" Target="slides/slide17.xml"/><Relationship Id="rId23" Type="http://schemas.openxmlformats.org/officeDocument/2006/relationships/slide" Target="slides/slide18.xml"/><Relationship Id="rId24" Type="http://schemas.openxmlformats.org/officeDocument/2006/relationships/slide" Target="slides/slide19.xml"/><Relationship Id="rId25" Type="http://schemas.openxmlformats.org/officeDocument/2006/relationships/slide" Target="slides/slide20.xml"/><Relationship Id="rId26" Type="http://schemas.openxmlformats.org/officeDocument/2006/relationships/slide" Target="slides/slide21.xml"/><Relationship Id="rId27" Type="http://schemas.openxmlformats.org/officeDocument/2006/relationships/slide" Target="slides/slide22.xml"/><Relationship Id="rId28" Type="http://schemas.openxmlformats.org/officeDocument/2006/relationships/slide" Target="slides/slide23.xml"/><Relationship Id="rId29" Type="http://schemas.openxmlformats.org/officeDocument/2006/relationships/slide" Target="slides/slide24.xml"/><Relationship Id="rId30" Type="http://schemas.openxmlformats.org/officeDocument/2006/relationships/slide" Target="slides/slide25.xml"/><Relationship Id="rId31" Type="http://schemas.openxmlformats.org/officeDocument/2006/relationships/slide" Target="slides/slide26.xml"/><Relationship Id="rId32" Type="http://schemas.openxmlformats.org/officeDocument/2006/relationships/slide" Target="slides/slide27.xml"/><Relationship Id="rId33" Type="http://schemas.openxmlformats.org/officeDocument/2006/relationships/slide" Target="slides/slide28.xml"/><Relationship Id="rId34" Type="http://schemas.openxmlformats.org/officeDocument/2006/relationships/slide" Target="slides/slide29.xml"/><Relationship Id="rId35" Type="http://schemas.openxmlformats.org/officeDocument/2006/relationships/slide" Target="slides/slide30.xml"/><Relationship Id="rId36" Type="http://schemas.openxmlformats.org/officeDocument/2006/relationships/slide" Target="slides/slide31.xml"/><Relationship Id="rId37" Type="http://schemas.openxmlformats.org/officeDocument/2006/relationships/slide" Target="slides/slide32.xml"/><Relationship Id="rId38" Type="http://schemas.openxmlformats.org/officeDocument/2006/relationships/slide" Target="slides/slide33.xml"/><Relationship Id="rId39" Type="http://schemas.openxmlformats.org/officeDocument/2006/relationships/slide" Target="slides/slide34.xml"/><Relationship Id="rId40" Type="http://schemas.openxmlformats.org/officeDocument/2006/relationships/slide" Target="slides/slide35.xml"/><Relationship Id="rId41" Type="http://schemas.openxmlformats.org/officeDocument/2006/relationships/slide" Target="slides/slide36.xml"/><Relationship Id="rId42" Type="http://schemas.openxmlformats.org/officeDocument/2006/relationships/slide" Target="slides/slide37.xml"/><Relationship Id="rId43" Type="http://schemas.openxmlformats.org/officeDocument/2006/relationships/slide" Target="slides/slide38.xml"/><Relationship Id="rId44" Type="http://schemas.openxmlformats.org/officeDocument/2006/relationships/slide" Target="slides/slide39.xml"/><Relationship Id="rId45" Type="http://schemas.openxmlformats.org/officeDocument/2006/relationships/slide" Target="slides/slide40.xml"/><Relationship Id="rId46" Type="http://schemas.openxmlformats.org/officeDocument/2006/relationships/slide" Target="slides/slide41.xml"/><Relationship Id="rId47" Type="http://schemas.openxmlformats.org/officeDocument/2006/relationships/slide" Target="slides/slide42.xml"/></Relationships>
</file>

<file path=ppt/slideLayouts/_rels/slideLayout1.xml.rels><?xml version="1.0" encoding="UTF-8" standalone="yes" 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 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 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 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 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 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 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 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 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 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 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p="http://schemas.openxmlformats.org/presentationml/2006/main" xmlns:p14="http://schemas.microsoft.com/office/powerpoint/2010/main" xmlns:r="http://schemas.openxmlformats.org/officeDocument/2006/relationships" xmlns:a="http://schemas.openxmlformats.org/drawing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Title1"/>
          <p:cNvSpPr>
            <a:spLocks noGrp="1" noChangeArrowheads="1"/>
            <a:extLst>
              <a:ext uri="smNativeData">
                <pr:smNativeData xmlns:pr="smNativeData" val="SMDATA_13_TLP7XhMAAAAlAAAAZAAAAA8BAAAAkAAAAEgAAACQAAAASAAAAAAAAAAB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JJHftY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A4BAAAGg0AAAg0AAAmFgAAAAAAACYAAAAIAAAAAYAAAAAAAAA="/>
              </a:ext>
            </a:extLst>
          </p:cNvSpPr>
          <p:nvPr>
            <p:ph type="ctrTitle"/>
          </p:nvPr>
        </p:nvSpPr>
        <p:spPr>
          <a:xfrm>
            <a:off x="685800" y="2129790"/>
            <a:ext cx="7772400" cy="1470660"/>
          </a:xfrm>
        </p:spPr>
        <p:txBody>
          <a:bodyPr/>
          <a:lstStyle/>
          <a:p>
            <a:pPr/>
            <a:r>
              <a:t>Click to edit Master title style</a:t>
            </a:r>
          </a:p>
        </p:txBody>
      </p:sp>
      <p:sp>
        <p:nvSpPr>
          <p:cNvPr id="3" name="SlideSubtitle1"/>
          <p:cNvSpPr>
            <a:spLocks noGrp="1" noChangeArrowheads="1"/>
            <a:extLst>
              <a:ext uri="smNativeData">
                <pr:smNativeData xmlns:pr="smNativeData" val="SMDATA_13_TLP7XhMAAAAlAAAAZAAAAA8BAAAAkAAAAEgAAACQAAAASAAAAAAAAAAA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AMAbkE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BwCAAA6BcAANAvAACwIgAAAAAAACYAAAAIAAAAAYAAAAAAAAA="/>
              </a:ext>
            </a:extLst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pPr/>
            <a:r>
              <a:t>Click to edit Master subtitle style</a:t>
            </a:r>
          </a:p>
        </p:txBody>
      </p:sp>
      <p:sp>
        <p:nvSpPr>
          <p:cNvPr id="4" name="DateTimeArea1"/>
          <p:cNvSpPr>
            <a:spLocks noGrp="1" noChangeArrowheads="1"/>
            <a:extLst>
              <a:ext uri="smNativeData">
                <pr:smNativeData xmlns:pr="smNativeData" val="SMDATA_13_TLP7XhMAAAAlAAAAZAAAAA8BAAAAkAAAAEgAAACQAAAASAAAAAAAAAAB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AMAhj4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DQAgAAGycAAPAPAABZKQAAAAAAACYAAAAIAAAAAAAAAAAAAAA="/>
              </a:ext>
            </a:extLst>
          </p:cNvSpPr>
          <p:nvPr>
            <p:ph type="dt" sz="quarter" idx="10"/>
          </p:nvPr>
        </p:nvSpPr>
        <p:spPr/>
        <p:txBody>
          <a:bodyPr/>
          <a:lstStyle/>
          <a:p>
            <a:pPr/>
            <a:fld id="{2E576315-5BC3-0295-8DEF-ADC02DA17BF8}" type="datetime1">
              <a:t/>
            </a:fld>
          </a:p>
        </p:txBody>
      </p:sp>
      <p:sp>
        <p:nvSpPr>
          <p:cNvPr id="5" name="FooterArea1"/>
          <p:cNvSpPr>
            <a:spLocks noGrp="1" noChangeArrowheads="1"/>
            <a:extLst>
              <a:ext uri="smNativeData">
                <pr:smNativeData xmlns:pr="smNativeData" val="SMDATA_13_TLP7XhMAAAAlAAAAZAAAAA8BAAAAkAAAAEgAAACQAAAASAAAAAAAAAAB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PBCVos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A4EwAAGycAAAglAABZKQAAAAAAACYAAAAIAAAAAAAAAAAAAAA="/>
              </a:ext>
            </a:extLst>
          </p:cNvSpPr>
          <p:nvPr>
            <p:ph type="ftr" sz="quarter" idx="11"/>
          </p:nvPr>
        </p:nvSpPr>
        <p:spPr/>
        <p:txBody>
          <a:bodyPr/>
          <a:lstStyle/>
          <a:p>
            <a:pPr/>
            <a:r>
              <a:t/>
            </a:r>
          </a:p>
        </p:txBody>
      </p:sp>
      <p:sp>
        <p:nvSpPr>
          <p:cNvPr id="6" name="SlideNumberArea1"/>
          <p:cNvSpPr>
            <a:spLocks noGrp="1" noChangeArrowheads="1"/>
            <a:extLst>
              <a:ext uri="smNativeData">
                <pr:smNativeData xmlns:pr="smNativeData" val="SMDATA_13_TLP7XhMAAAAlAAAAZAAAAA8BAAAAkAAAAEgAAACQAAAASAAAAAAAAAAB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PhLjiM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BQKAAAGycAAHA1AABZKQAAAAAAACYAAAAIAAAAAAAAAAAAAAA="/>
              </a:ext>
            </a:extLst>
          </p:cNvSpPr>
          <p:nvPr>
            <p:ph type="sldNum" sz="quarter" idx="12"/>
          </p:nvPr>
        </p:nvSpPr>
        <p:spPr/>
        <p:txBody>
          <a:bodyPr/>
          <a:lstStyle/>
          <a:p>
            <a:pPr/>
            <a:fld id="{2E5757A3-EDC3-02A1-8DEF-1BF419A17B4E}" type="slidenum">
              <a:t/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p="http://schemas.openxmlformats.org/presentationml/2006/main" xmlns:p14="http://schemas.microsoft.com/office/powerpoint/2010/main" xmlns:r="http://schemas.openxmlformats.org/officeDocument/2006/relationships" xmlns:a="http://schemas.openxmlformats.org/drawingml/2006/main" type="tx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Title1"/>
          <p:cNvSpPr>
            <a:spLocks noGrp="1" noChangeArrowheads="1"/>
            <a:extLst>
              <a:ext uri="smNativeData">
                <pr:smNativeData xmlns:pr="smNativeData" val="SMDATA_13_TLP7XhMAAAAlAAAAZAAAAA8BAAAAkAAAAEgAAACQAAAASAAAAAAAAAAB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AQAxWg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DQAgAAsAEAAHA1AAC4CAAAAAAAACYAAAAIAAAAAAAAAAAAAAA="/>
              </a:ext>
            </a:extLst>
          </p:cNvSpPr>
          <p:nvPr>
            <p:ph type="title"/>
          </p:nvPr>
        </p:nvSpPr>
        <p:spPr/>
        <p:txBody>
          <a:bodyPr/>
          <a:lstStyle/>
          <a:p>
            <a:pPr/>
            <a:r>
              <a:t>Click to edit Master title style</a:t>
            </a:r>
          </a:p>
        </p:txBody>
      </p:sp>
      <p:sp>
        <p:nvSpPr>
          <p:cNvPr id="3" name="SlideText1"/>
          <p:cNvSpPr>
            <a:spLocks noGrp="1" noChangeArrowheads="1"/>
            <a:extLst>
              <a:ext uri="smNativeData">
                <pr:smNativeData xmlns:pr="smNativeData" val="SMDATA_13_TLP7XhMAAAAlAAAAZAAAAA8BAAAAkAAAAEgAAACQAAAASAAAAAAAAAAA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AMAhUE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DQAgAA2AkAAHA1AACwJQAAAAAAACYAAAAIAAAAAAAAAAAAAAA="/>
              </a:ext>
            </a:extLst>
          </p:cNvSpPr>
          <p:nvPr>
            <p:ph idx="1"/>
          </p:nvPr>
        </p:nvSpPr>
        <p:spPr/>
        <p:txBody>
          <a:bodyPr/>
          <a:lstStyle/>
          <a:p>
            <a:pPr/>
            <a:r>
              <a:t>Click to edit Master text styles</a:t>
            </a:r>
          </a:p>
          <a:p>
            <a:pPr lvl="1"/>
            <a:r>
              <a:t>Second level</a:t>
            </a:r>
          </a:p>
          <a:p>
            <a:pPr lvl="2"/>
            <a:r>
              <a:t>Third level</a:t>
            </a:r>
          </a:p>
          <a:p>
            <a:pPr lvl="3"/>
            <a:r>
              <a:t>Fourth level</a:t>
            </a:r>
          </a:p>
          <a:p>
            <a:pPr lvl="4"/>
            <a:r>
              <a:t>Fifth level</a:t>
            </a:r>
          </a:p>
        </p:txBody>
      </p:sp>
      <p:sp>
        <p:nvSpPr>
          <p:cNvPr id="4" name="DateTimeArea1"/>
          <p:cNvSpPr>
            <a:spLocks noGrp="1" noChangeArrowheads="1"/>
            <a:extLst>
              <a:ext uri="smNativeData">
                <pr:smNativeData xmlns:pr="smNativeData" val="SMDATA_13_TLP7XhMAAAAlAAAAZAAAAA8BAAAAkAAAAEgAAACQAAAASAAAAAAAAAAB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AMAjgw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DQAgAAGycAAPAPAABZKQAAAAAAACYAAAAIAAAAAAAAAAAAAAA="/>
              </a:ext>
            </a:extLst>
          </p:cNvSpPr>
          <p:nvPr>
            <p:ph type="dt" sz="quarter" idx="10"/>
          </p:nvPr>
        </p:nvSpPr>
        <p:spPr/>
        <p:txBody>
          <a:bodyPr/>
          <a:lstStyle/>
          <a:p>
            <a:pPr/>
            <a:fld id="{2E5761EC-A2C3-0297-8DEF-54C22FA17B01}" type="datetime1">
              <a:t/>
            </a:fld>
          </a:p>
        </p:txBody>
      </p:sp>
      <p:sp>
        <p:nvSpPr>
          <p:cNvPr id="5" name="FooterArea1"/>
          <p:cNvSpPr>
            <a:spLocks noGrp="1" noChangeArrowheads="1"/>
            <a:extLst>
              <a:ext uri="smNativeData">
                <pr:smNativeData xmlns:pr="smNativeData" val="SMDATA_13_TLP7XhMAAAAlAAAAZAAAAA8BAAAAkAAAAEgAAACQAAAASAAAAAAAAAAB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M9A0mg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A4EwAAGycAAAglAABZKQAAAAAAACYAAAAIAAAAAAAAAAAAAAA="/>
              </a:ext>
            </a:extLst>
          </p:cNvSpPr>
          <p:nvPr>
            <p:ph type="ftr" sz="quarter" idx="11"/>
          </p:nvPr>
        </p:nvSpPr>
        <p:spPr/>
        <p:txBody>
          <a:bodyPr/>
          <a:lstStyle/>
          <a:p>
            <a:pPr/>
            <a:r>
              <a:t/>
            </a:r>
          </a:p>
        </p:txBody>
      </p:sp>
      <p:sp>
        <p:nvSpPr>
          <p:cNvPr id="6" name="SlideNumberArea1"/>
          <p:cNvSpPr>
            <a:spLocks noGrp="1" noChangeArrowheads="1"/>
            <a:extLst>
              <a:ext uri="smNativeData">
                <pr:smNativeData xmlns:pr="smNativeData" val="SMDATA_13_TLP7XhMAAAAlAAAAZAAAAA8BAAAAkAAAAEgAAACQAAAASAAAAAAAAAAB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NMZikQ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BQKAAAGycAAHA1AABZKQAAAAAAACYAAAAIAAAAAAAAAAAAAAA="/>
              </a:ext>
            </a:extLst>
          </p:cNvSpPr>
          <p:nvPr>
            <p:ph type="sldNum" sz="quarter" idx="12"/>
          </p:nvPr>
        </p:nvSpPr>
        <p:spPr/>
        <p:txBody>
          <a:bodyPr/>
          <a:lstStyle/>
          <a:p>
            <a:pPr/>
            <a:fld id="{2E5759FD-B3C3-02AF-8DEF-45FA17A17B10}" type="slidenum">
              <a:t/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p="http://schemas.openxmlformats.org/presentationml/2006/main" xmlns:p14="http://schemas.microsoft.com/office/powerpoint/2010/main" xmlns:r="http://schemas.openxmlformats.org/officeDocument/2006/relationships" xmlns:a="http://schemas.openxmlformats.org/drawingml/2006/main" type="secHead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Title1"/>
          <p:cNvSpPr>
            <a:spLocks noGrp="1" noChangeArrowheads="1"/>
            <a:extLst>
              <a:ext uri="smNativeData">
                <pr:smNativeData xmlns:pr="smNativeData" val="SMDATA_13_TLP7XhMAAAAlAAAAZAAAAA8BAAAAkAAAAEgAAACQAAAASAAAAAAAAAAA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Ol+AwA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ByBAAAHBsAAEI0AAB9IwAAAAAAACYAAAAIAAAAgYAAAAAAAAA="/>
              </a:ext>
            </a:extLst>
          </p:cNvSpPr>
          <p:nvPr>
            <p:ph type="title"/>
          </p:nvPr>
        </p:nvSpPr>
        <p:spPr>
          <a:xfrm>
            <a:off x="722630" y="4406900"/>
            <a:ext cx="7772400" cy="1362075"/>
          </a:xfrm>
        </p:spPr>
        <p:txBody>
          <a:bodyPr vert="horz" wrap="square" numCol="1" spcCol="215900" anchor="t">
            <a:prstTxWarp prst="textNoShape">
              <a:avLst/>
            </a:prstTxWarp>
          </a:bodyPr>
          <a:lstStyle>
            <a:lvl1pPr algn="l">
              <a:defRPr sz="4000" b="1" cap="all"/>
            </a:lvl1pPr>
          </a:lstStyle>
          <a:p>
            <a:pPr>
              <a:defRPr cap="all"/>
            </a:pPr>
            <a:r>
              <a:t>Click to edit Master title style</a:t>
            </a:r>
          </a:p>
        </p:txBody>
      </p:sp>
      <p:sp>
        <p:nvSpPr>
          <p:cNvPr id="3" name="SlideText1"/>
          <p:cNvSpPr>
            <a:spLocks noGrp="1" noChangeArrowheads="1"/>
            <a:extLst>
              <a:ext uri="smNativeData">
                <pr:smNativeData xmlns:pr="smNativeData" val="SMDATA_13_TLP7XhMAAAAlAAAAZAAAAA8BAAAAkAAAAEgAAACQAAAASAAAAAAAAAAC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GmZAwA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ByBAAA4REAAEI0AAAcGwAAAAAAACYAAAAIAAAAgYAAAAAAAAA="/>
              </a:ext>
            </a:extLst>
          </p:cNvSpPr>
          <p:nvPr>
            <p:ph idx="1"/>
          </p:nvPr>
        </p:nvSpPr>
        <p:spPr>
          <a:xfrm>
            <a:off x="722630" y="2906395"/>
            <a:ext cx="7772400" cy="1500505"/>
          </a:xfrm>
        </p:spPr>
        <p:txBody>
          <a:bodyPr vert="horz" wrap="square" numCol="1" spcCol="215900" anchor="b">
            <a:prstTxWarp prst="textNoShape">
              <a:avLst/>
            </a:prstTxWarp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/>
            <a:r>
              <a:t>Click to edit Master text styles</a:t>
            </a:r>
          </a:p>
        </p:txBody>
      </p:sp>
      <p:sp>
        <p:nvSpPr>
          <p:cNvPr id="4" name="DateTimeArea1"/>
          <p:cNvSpPr>
            <a:spLocks noGrp="1" noChangeArrowheads="1"/>
            <a:extLst>
              <a:ext uri="smNativeData">
                <pr:smNativeData xmlns:pr="smNativeData" val="SMDATA_13_TLP7XhMAAAAlAAAAZAAAAA8BAAAAkAAAAEgAAACQAAAASAAAAAAAAAAB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KVG+qE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DQAgAAGycAAPAPAABZKQAAAAAAACYAAAAIAAAAAAAAAAAAAAA="/>
              </a:ext>
            </a:extLst>
          </p:cNvSpPr>
          <p:nvPr>
            <p:ph type="dt" sz="quarter" idx="10"/>
          </p:nvPr>
        </p:nvSpPr>
        <p:spPr/>
        <p:txBody>
          <a:bodyPr/>
          <a:lstStyle/>
          <a:p>
            <a:pPr/>
            <a:fld id="{2E576C65-2BC3-029A-8DEF-DDCF22A17B88}" type="datetime1">
              <a:t/>
            </a:fld>
          </a:p>
        </p:txBody>
      </p:sp>
      <p:sp>
        <p:nvSpPr>
          <p:cNvPr id="5" name="FooterArea1"/>
          <p:cNvSpPr>
            <a:spLocks noGrp="1" noChangeArrowheads="1"/>
            <a:extLst>
              <a:ext uri="smNativeData">
                <pr:smNativeData xmlns:pr="smNativeData" val="SMDATA_13_TLP7XhMAAAAlAAAAZAAAAA8BAAAAkAAAAEgAAACQAAAASAAAAAAAAAAB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A4EwAAGycAAAglAABZKQAAAAAAACYAAAAIAAAAAAAAAAAAAAA="/>
              </a:ext>
            </a:extLst>
          </p:cNvSpPr>
          <p:nvPr>
            <p:ph type="ftr" sz="quarter" idx="11"/>
          </p:nvPr>
        </p:nvSpPr>
        <p:spPr/>
        <p:txBody>
          <a:bodyPr/>
          <a:lstStyle/>
          <a:p>
            <a:pPr/>
            <a:r>
              <a:t/>
            </a:r>
          </a:p>
        </p:txBody>
      </p:sp>
      <p:sp>
        <p:nvSpPr>
          <p:cNvPr id="6" name="SlideNumberArea1"/>
          <p:cNvSpPr>
            <a:spLocks noGrp="1" noChangeArrowheads="1"/>
            <a:extLst>
              <a:ext uri="smNativeData">
                <pr:smNativeData xmlns:pr="smNativeData" val="SMDATA_13_TLP7XhMAAAAlAAAAZAAAAA8BAAAAkAAAAEgAAACQAAAASAAAAAAAAAAB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BQKAAAGycAAHA1AABZKQAAAAAAACYAAAAIAAAAAAAAAAAAAAA="/>
              </a:ext>
            </a:extLst>
          </p:cNvSpPr>
          <p:nvPr>
            <p:ph type="sldNum" sz="quarter" idx="12"/>
          </p:nvPr>
        </p:nvSpPr>
        <p:spPr/>
        <p:txBody>
          <a:bodyPr/>
          <a:lstStyle/>
          <a:p>
            <a:pPr/>
            <a:fld id="{2E570333-7DC3-02F5-8DEF-8BA04DA17BDE}" type="slidenum">
              <a:t/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p="http://schemas.openxmlformats.org/presentationml/2006/main" xmlns:p14="http://schemas.microsoft.com/office/powerpoint/2010/main" xmlns:r="http://schemas.openxmlformats.org/officeDocument/2006/relationships" xmlns:a="http://schemas.openxmlformats.org/drawingml/2006/main" type="twoColTx">
  <p:cSld name="Title and two 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Title1"/>
          <p:cNvSpPr>
            <a:spLocks noGrp="1" noChangeArrowheads="1"/>
            <a:extLst>
              <a:ext uri="smNativeData">
                <pr:smNativeData xmlns:pr="smNativeData" val="SMDATA_13_TLP7XhMAAAAlAAAAZAAAAA8BAAAAkAAAAEgAAACQAAAASAAAAAAAAAAB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DQAgAAsAEAAHA1AAC4CAAAAAAAACYAAAAIAAAAAAAAAAAAAAA="/>
              </a:ext>
            </a:extLst>
          </p:cNvSpPr>
          <p:nvPr>
            <p:ph type="title"/>
          </p:nvPr>
        </p:nvSpPr>
        <p:spPr/>
        <p:txBody>
          <a:bodyPr/>
          <a:lstStyle/>
          <a:p>
            <a:pPr/>
            <a:r>
              <a:t>Click to edit Master title style</a:t>
            </a:r>
          </a:p>
        </p:txBody>
      </p:sp>
      <p:sp>
        <p:nvSpPr>
          <p:cNvPr id="3" name="SlideText2"/>
          <p:cNvSpPr>
            <a:spLocks noGrp="1" noChangeArrowheads="1"/>
            <a:extLst>
              <a:ext uri="smNativeData">
                <pr:smNativeData xmlns:pr="smNativeData" val="SMDATA_13_TLP7XhMAAAAlAAAAZAAAAA8BAAAAkAAAAEgAAACQAAAASAAAAAAAAAAA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DQAgAA2AkAAKgbAACwJQAAAAAAACYAAAAIAAAAAYAAAAAAAAA="/>
              </a:ext>
            </a:extLst>
          </p:cNvSpPr>
          <p:nvPr>
            <p:ph sz="half" idx="1"/>
          </p:nvPr>
        </p:nvSpPr>
        <p:spPr>
          <a:xfrm>
            <a:off x="457200" y="1600200"/>
            <a:ext cx="4038600" cy="452628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/>
            <a:r>
              <a:t>Click to edit Master text styles</a:t>
            </a:r>
          </a:p>
          <a:p>
            <a:pPr lvl="1"/>
            <a:r>
              <a:t>Second level</a:t>
            </a:r>
          </a:p>
          <a:p>
            <a:pPr lvl="2"/>
            <a:r>
              <a:t>Third level</a:t>
            </a:r>
          </a:p>
          <a:p>
            <a:pPr lvl="3"/>
            <a:r>
              <a:t>Fourth level</a:t>
            </a:r>
          </a:p>
          <a:p>
            <a:pPr lvl="4"/>
            <a:r>
              <a:t>Fifth level</a:t>
            </a:r>
          </a:p>
        </p:txBody>
      </p:sp>
      <p:sp>
        <p:nvSpPr>
          <p:cNvPr id="4" name="SlideText1"/>
          <p:cNvSpPr>
            <a:spLocks noGrp="1" noChangeArrowheads="1"/>
            <a:extLst>
              <a:ext uri="smNativeData">
                <pr:smNativeData xmlns:pr="smNativeData" val="SMDATA_13_TLP7XhMAAAAlAAAAZAAAAA8BAAAAkAAAAEgAAACQAAAASAAAAAAAAAAA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CYHAAA2AkAAHA1AACwJQAAAAAAACYAAAAIAAAAAYAAAAAAAAA="/>
              </a:ext>
            </a:extLst>
          </p:cNvSpPr>
          <p:nvPr>
            <p:ph sz="half" idx="2"/>
          </p:nvPr>
        </p:nvSpPr>
        <p:spPr>
          <a:xfrm>
            <a:off x="4648200" y="1600200"/>
            <a:ext cx="4038600" cy="452628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/>
            <a:r>
              <a:t>Click to edit Master text styles</a:t>
            </a:r>
          </a:p>
          <a:p>
            <a:pPr lvl="1"/>
            <a:r>
              <a:t>Second level</a:t>
            </a:r>
          </a:p>
          <a:p>
            <a:pPr lvl="2"/>
            <a:r>
              <a:t>Third level</a:t>
            </a:r>
          </a:p>
          <a:p>
            <a:pPr lvl="3"/>
            <a:r>
              <a:t>Fourth level</a:t>
            </a:r>
          </a:p>
          <a:p>
            <a:pPr lvl="4"/>
            <a:r>
              <a:t>Fifth level</a:t>
            </a:r>
          </a:p>
        </p:txBody>
      </p:sp>
      <p:sp>
        <p:nvSpPr>
          <p:cNvPr id="5" name="DateTimeArea1"/>
          <p:cNvSpPr>
            <a:spLocks noGrp="1" noChangeArrowheads="1"/>
            <a:extLst>
              <a:ext uri="smNativeData">
                <pr:smNativeData xmlns:pr="smNativeData" val="SMDATA_13_TLP7XhMAAAAlAAAAZAAAAA8BAAAAkAAAAEgAAACQAAAASAAAAAAAAAAB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DQAgAAGycAAPAPAABZKQAAAAAAACYAAAAIAAAAAAAAAAAAAAA="/>
              </a:ext>
            </a:extLst>
          </p:cNvSpPr>
          <p:nvPr>
            <p:ph type="dt" sz="quarter" idx="10"/>
          </p:nvPr>
        </p:nvSpPr>
        <p:spPr/>
        <p:txBody>
          <a:bodyPr/>
          <a:lstStyle/>
          <a:p>
            <a:pPr/>
            <a:fld id="{2E57247C-32C3-02D2-8DEF-C4876AA17B91}" type="datetime1">
              <a:t/>
            </a:fld>
          </a:p>
        </p:txBody>
      </p:sp>
      <p:sp>
        <p:nvSpPr>
          <p:cNvPr id="6" name="FooterArea1"/>
          <p:cNvSpPr>
            <a:spLocks noGrp="1" noChangeArrowheads="1"/>
            <a:extLst>
              <a:ext uri="smNativeData">
                <pr:smNativeData xmlns:pr="smNativeData" val="SMDATA_13_TLP7XhMAAAAlAAAAZAAAAA8BAAAAkAAAAEgAAACQAAAASAAAAAAAAAAB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A4EwAAGycAAAglAABZKQAAAAAAACYAAAAIAAAAAAAAAAAAAAA="/>
              </a:ext>
            </a:extLst>
          </p:cNvSpPr>
          <p:nvPr>
            <p:ph type="ftr" sz="quarter" idx="11"/>
          </p:nvPr>
        </p:nvSpPr>
        <p:spPr/>
        <p:txBody>
          <a:bodyPr/>
          <a:lstStyle/>
          <a:p>
            <a:pPr/>
            <a:r>
              <a:t/>
            </a:r>
          </a:p>
        </p:txBody>
      </p:sp>
      <p:sp>
        <p:nvSpPr>
          <p:cNvPr id="7" name="SlideNumberArea1"/>
          <p:cNvSpPr>
            <a:spLocks noGrp="1" noChangeArrowheads="1"/>
            <a:extLst>
              <a:ext uri="smNativeData">
                <pr:smNativeData xmlns:pr="smNativeData" val="SMDATA_13_TLP7XhMAAAAlAAAAZAAAAA8BAAAAkAAAAEgAAACQAAAASAAAAAAAAAAB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BQKAAAGycAAHA1AABZKQAAAAAAACYAAAAIAAAAAAAAAAAAAAA="/>
              </a:ext>
            </a:extLst>
          </p:cNvSpPr>
          <p:nvPr>
            <p:ph type="sldNum" sz="quarter" idx="12"/>
          </p:nvPr>
        </p:nvSpPr>
        <p:spPr/>
        <p:txBody>
          <a:bodyPr/>
          <a:lstStyle/>
          <a:p>
            <a:pPr/>
            <a:fld id="{2E57795B-15C3-028F-8DEF-E3DA37A17BB6}" type="slidenum">
              <a:t/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p="http://schemas.openxmlformats.org/presentationml/2006/main" xmlns:p14="http://schemas.microsoft.com/office/powerpoint/2010/main" xmlns:r="http://schemas.openxmlformats.org/officeDocument/2006/relationships" xmlns:a="http://schemas.openxmlformats.org/drawingml/2006/main" type="twoTxTwoObj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Title1"/>
          <p:cNvSpPr>
            <a:spLocks noGrp="1" noChangeArrowheads="1"/>
            <a:extLst>
              <a:ext uri="smNativeData">
                <pr:smNativeData xmlns:pr="smNativeData" val="SMDATA_13_TLP7XhMAAAAlAAAAZAAAAA8BAAAAkAAAAEgAAACQAAAASAAAAAAAAAAB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DQAgAAsAEAAHA1AAC4CAAAAAAAACYAAAAIAAAAAAAAAAAAAAA="/>
              </a:ext>
            </a:extLst>
          </p:cNvSpPr>
          <p:nvPr>
            <p:ph type="title"/>
          </p:nvPr>
        </p:nvSpPr>
        <p:spPr/>
        <p:txBody>
          <a:bodyPr/>
          <a:lstStyle/>
          <a:p>
            <a:pPr/>
            <a:r>
              <a:t>Click to edit Master title style</a:t>
            </a:r>
          </a:p>
        </p:txBody>
      </p:sp>
      <p:sp>
        <p:nvSpPr>
          <p:cNvPr id="3" name="SlideText3"/>
          <p:cNvSpPr>
            <a:spLocks noGrp="1" noChangeArrowheads="1"/>
            <a:extLst>
              <a:ext uri="smNativeData">
                <pr:smNativeData xmlns:pr="smNativeData" val="SMDATA_13_TLP7XhMAAAAlAAAAZAAAAA8BAAAAkAAAAEgAAACQAAAASAAAAAAAAAAC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DQAgAAcQkAAKobAABhDQAAAAAAACYAAAAIAAAAgYAAAAAAAAA="/>
              </a:ext>
            </a:extLst>
          </p:cNvSpPr>
          <p:nvPr>
            <p:ph idx="1"/>
          </p:nvPr>
        </p:nvSpPr>
        <p:spPr>
          <a:xfrm>
            <a:off x="457200" y="1534795"/>
            <a:ext cx="4039870" cy="640080"/>
          </a:xfrm>
        </p:spPr>
        <p:txBody>
          <a:bodyPr vert="horz" wrap="square" numCol="1" spcCol="215900" anchor="b">
            <a:prstTxWarp prst="textNoShape">
              <a:avLst/>
            </a:prstTxWarp>
          </a:bodyPr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/>
            <a:r>
              <a:t>Click to edit Master text styles</a:t>
            </a:r>
          </a:p>
        </p:txBody>
      </p:sp>
      <p:sp>
        <p:nvSpPr>
          <p:cNvPr id="4" name="SlideText1"/>
          <p:cNvSpPr>
            <a:spLocks noGrp="1" noChangeArrowheads="1"/>
            <a:extLst>
              <a:ext uri="smNativeData">
                <pr:smNativeData xmlns:pr="smNativeData" val="SMDATA_13_TLP7XhMAAAAlAAAAZAAAAA8BAAAAkAAAAEgAAACQAAAASAAAAAAAAAAA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DQAgAAYQ0AAKobAACwJQAAAAAAACYAAAAIAAAAAYAAAAAAAAA="/>
              </a:ext>
            </a:extLst>
          </p:cNvSpPr>
          <p:nvPr>
            <p:ph sz="half" idx="2"/>
          </p:nvPr>
        </p:nvSpPr>
        <p:spPr>
          <a:xfrm>
            <a:off x="457200" y="2174875"/>
            <a:ext cx="4039870" cy="395160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/>
            <a:r>
              <a:t>Click to edit Master text styles</a:t>
            </a:r>
          </a:p>
          <a:p>
            <a:pPr lvl="1"/>
            <a:r>
              <a:t>Second level</a:t>
            </a:r>
          </a:p>
          <a:p>
            <a:pPr lvl="2"/>
            <a:r>
              <a:t>Third level</a:t>
            </a:r>
          </a:p>
          <a:p>
            <a:pPr lvl="3"/>
            <a:r>
              <a:t>Fourth level</a:t>
            </a:r>
          </a:p>
          <a:p>
            <a:pPr lvl="4"/>
            <a:r>
              <a:t>Fifth level</a:t>
            </a:r>
          </a:p>
        </p:txBody>
      </p:sp>
      <p:sp>
        <p:nvSpPr>
          <p:cNvPr id="5" name="SlideText2"/>
          <p:cNvSpPr>
            <a:spLocks noGrp="1" noChangeArrowheads="1"/>
            <a:extLst>
              <a:ext uri="smNativeData">
                <pr:smNativeData xmlns:pr="smNativeData" val="SMDATA_13_TLP7XhMAAAAlAAAAZAAAAA8BAAAAkAAAAEgAAACQAAAASAAAAAAAAAAC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CWHAAAcQkAAHA1AABhDQAAAAAAACYAAAAIAAAAgYAAAAAAAAA="/>
              </a:ext>
            </a:extLst>
          </p:cNvSpPr>
          <p:nvPr>
            <p:ph idx="3"/>
          </p:nvPr>
        </p:nvSpPr>
        <p:spPr>
          <a:xfrm>
            <a:off x="4646930" y="1534795"/>
            <a:ext cx="4039870" cy="640080"/>
          </a:xfrm>
        </p:spPr>
        <p:txBody>
          <a:bodyPr vert="horz" wrap="square" numCol="1" spcCol="215900" anchor="b">
            <a:prstTxWarp prst="textNoShape">
              <a:avLst/>
            </a:prstTxWarp>
          </a:bodyPr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/>
            <a:r>
              <a:t>Click to edit Master text styles</a:t>
            </a:r>
          </a:p>
        </p:txBody>
      </p:sp>
      <p:sp>
        <p:nvSpPr>
          <p:cNvPr id="6" name="SlideText4"/>
          <p:cNvSpPr>
            <a:spLocks noGrp="1" noChangeArrowheads="1"/>
            <a:extLst>
              <a:ext uri="smNativeData">
                <pr:smNativeData xmlns:pr="smNativeData" val="SMDATA_13_TLP7XhMAAAAlAAAAZAAAAA8BAAAAkAAAAEgAAACQAAAASAAAAAAAAAAA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CWHAAAYQ0AAHA1AACwJQAAAAAAACYAAAAIAAAAAYAAAAAAAAA="/>
              </a:ext>
            </a:extLst>
          </p:cNvSpPr>
          <p:nvPr>
            <p:ph sz="half" idx="4"/>
          </p:nvPr>
        </p:nvSpPr>
        <p:spPr>
          <a:xfrm>
            <a:off x="4646930" y="2174875"/>
            <a:ext cx="4039870" cy="395160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/>
            <a:r>
              <a:t>Click to edit Master text styles</a:t>
            </a:r>
          </a:p>
          <a:p>
            <a:pPr lvl="1"/>
            <a:r>
              <a:t>Second level</a:t>
            </a:r>
          </a:p>
          <a:p>
            <a:pPr lvl="2"/>
            <a:r>
              <a:t>Third level</a:t>
            </a:r>
          </a:p>
          <a:p>
            <a:pPr lvl="3"/>
            <a:r>
              <a:t>Fourth level</a:t>
            </a:r>
          </a:p>
          <a:p>
            <a:pPr lvl="4"/>
            <a:r>
              <a:t>Fifth level</a:t>
            </a:r>
          </a:p>
        </p:txBody>
      </p:sp>
      <p:sp>
        <p:nvSpPr>
          <p:cNvPr id="7" name="DateTimeArea1"/>
          <p:cNvSpPr>
            <a:spLocks noGrp="1" noChangeArrowheads="1"/>
            <a:extLst>
              <a:ext uri="smNativeData">
                <pr:smNativeData xmlns:pr="smNativeData" val="SMDATA_13_TLP7XhMAAAAlAAAAZAAAAA8BAAAAkAAAAEgAAACQAAAASAAAAAAAAAAB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DQAgAAGycAAPAPAABZKQAAAAAAACYAAAAIAAAAAAAAAAAAAAA="/>
              </a:ext>
            </a:extLst>
          </p:cNvSpPr>
          <p:nvPr>
            <p:ph type="dt" sz="quarter" idx="10"/>
          </p:nvPr>
        </p:nvSpPr>
        <p:spPr/>
        <p:txBody>
          <a:bodyPr/>
          <a:lstStyle/>
          <a:p>
            <a:pPr/>
            <a:fld id="{2E5764F9-B7C3-0292-8DEF-41C72AA17B14}" type="datetime1">
              <a:t/>
            </a:fld>
          </a:p>
        </p:txBody>
      </p:sp>
      <p:sp>
        <p:nvSpPr>
          <p:cNvPr id="8" name="FooterArea1"/>
          <p:cNvSpPr>
            <a:spLocks noGrp="1" noChangeArrowheads="1"/>
            <a:extLst>
              <a:ext uri="smNativeData">
                <pr:smNativeData xmlns:pr="smNativeData" val="SMDATA_13_TLP7XhMAAAAlAAAAZAAAAA8BAAAAkAAAAEgAAACQAAAASAAAAAAAAAAB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A4EwAAGycAAAglAABZKQAAAAAAACYAAAAIAAAAAAAAAAAAAAA="/>
              </a:ext>
            </a:extLst>
          </p:cNvSpPr>
          <p:nvPr>
            <p:ph type="ftr" sz="quarter" idx="11"/>
          </p:nvPr>
        </p:nvSpPr>
        <p:spPr/>
        <p:txBody>
          <a:bodyPr/>
          <a:lstStyle/>
          <a:p>
            <a:pPr/>
            <a:r>
              <a:t/>
            </a:r>
          </a:p>
        </p:txBody>
      </p:sp>
      <p:sp>
        <p:nvSpPr>
          <p:cNvPr id="9" name="SlideNumberArea1"/>
          <p:cNvSpPr>
            <a:spLocks noGrp="1" noChangeArrowheads="1"/>
            <a:extLst>
              <a:ext uri="smNativeData">
                <pr:smNativeData xmlns:pr="smNativeData" val="SMDATA_13_TLP7XhMAAAAlAAAAZAAAAA8BAAAAkAAAAEgAAACQAAAASAAAAAAAAAAB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BQKAAAGycAAHA1AABZKQAAAAAAACYAAAAIAAAAAAAAAAAAAAA="/>
              </a:ext>
            </a:extLst>
          </p:cNvSpPr>
          <p:nvPr>
            <p:ph type="sldNum" sz="quarter" idx="12"/>
          </p:nvPr>
        </p:nvSpPr>
        <p:spPr/>
        <p:txBody>
          <a:bodyPr/>
          <a:lstStyle/>
          <a:p>
            <a:pPr/>
            <a:fld id="{2E575C66-28C3-02AA-8DEF-DEFF12A17B8B}" type="slidenum">
              <a:t/>
            </a:fld>
          </a:p>
        </p:txBody>
      </p:sp>
    </p:spTree>
  </p:cSld>
  <p:clrMapOvr>
    <a:masterClrMapping/>
  </p:clrMapOvr>
</p:sldLayout>
</file>

<file path=ppt/slideLayouts/slideLayout6.xml><?xml version="1.0" encoding="utf-8"?>
<p:sldLayout xmlns:p="http://schemas.openxmlformats.org/presentationml/2006/main" xmlns:p14="http://schemas.microsoft.com/office/powerpoint/2010/main" xmlns:r="http://schemas.openxmlformats.org/officeDocument/2006/relationships" xmlns:a="http://schemas.openxmlformats.org/drawing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Title1"/>
          <p:cNvSpPr>
            <a:spLocks noGrp="1" noChangeArrowheads="1"/>
            <a:extLst>
              <a:ext uri="smNativeData">
                <pr:smNativeData xmlns:pr="smNativeData" val="SMDATA_13_TLP7XhMAAAAlAAAAZAAAAA8BAAAAkAAAAEgAAACQAAAASAAAAAAAAAAB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DQAgAAsAEAAHA1AAC4CAAAAAAAACYAAAAIAAAAAAAAAAAAAAA="/>
              </a:ext>
            </a:extLst>
          </p:cNvSpPr>
          <p:nvPr>
            <p:ph type="title"/>
          </p:nvPr>
        </p:nvSpPr>
        <p:spPr/>
        <p:txBody>
          <a:bodyPr/>
          <a:lstStyle/>
          <a:p>
            <a:pPr/>
            <a:r>
              <a:t>Click to edit Master title style</a:t>
            </a:r>
          </a:p>
        </p:txBody>
      </p:sp>
      <p:sp>
        <p:nvSpPr>
          <p:cNvPr id="3" name="DateTimeArea1"/>
          <p:cNvSpPr>
            <a:spLocks noGrp="1" noChangeArrowheads="1"/>
            <a:extLst>
              <a:ext uri="smNativeData">
                <pr:smNativeData xmlns:pr="smNativeData" val="SMDATA_13_TLP7XhMAAAAlAAAAZAAAAA8BAAAAkAAAAEgAAACQAAAASAAAAAAAAAAB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DQAgAAGycAAPAPAABZKQAAAAAAACYAAAAIAAAAAAAAAAAAAAA="/>
              </a:ext>
            </a:extLst>
          </p:cNvSpPr>
          <p:nvPr>
            <p:ph type="dt" sz="quarter" idx="10"/>
          </p:nvPr>
        </p:nvSpPr>
        <p:spPr/>
        <p:txBody>
          <a:bodyPr/>
          <a:lstStyle/>
          <a:p>
            <a:pPr/>
            <a:fld id="{2E57637E-30C3-0295-8DEF-C6C02DA17B93}" type="datetime1">
              <a:t/>
            </a:fld>
          </a:p>
        </p:txBody>
      </p:sp>
      <p:sp>
        <p:nvSpPr>
          <p:cNvPr id="4" name="FooterArea1"/>
          <p:cNvSpPr>
            <a:spLocks noGrp="1" noChangeArrowheads="1"/>
            <a:extLst>
              <a:ext uri="smNativeData">
                <pr:smNativeData xmlns:pr="smNativeData" val="SMDATA_13_TLP7XhMAAAAlAAAAZAAAAA8BAAAAkAAAAEgAAACQAAAASAAAAAAAAAAB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A4EwAAGycAAAglAABZKQAAAAAAACYAAAAIAAAAAAAAAAAAAAA="/>
              </a:ext>
            </a:extLst>
          </p:cNvSpPr>
          <p:nvPr>
            <p:ph type="ftr" sz="quarter" idx="11"/>
          </p:nvPr>
        </p:nvSpPr>
        <p:spPr/>
        <p:txBody>
          <a:bodyPr/>
          <a:lstStyle/>
          <a:p>
            <a:pPr/>
            <a:r>
              <a:t/>
            </a:r>
          </a:p>
        </p:txBody>
      </p:sp>
      <p:sp>
        <p:nvSpPr>
          <p:cNvPr id="5" name="SlideNumberArea1"/>
          <p:cNvSpPr>
            <a:spLocks noGrp="1" noChangeArrowheads="1"/>
            <a:extLst>
              <a:ext uri="smNativeData">
                <pr:smNativeData xmlns:pr="smNativeData" val="SMDATA_13_TLP7XhMAAAAlAAAAZAAAAA8BAAAAkAAAAEgAAACQAAAASAAAAAAAAAAB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GplY3Q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BQKAAAGycAAHA1AABZKQAAAAAAACYAAAAIAAAAAAAAAAAAAAA="/>
              </a:ext>
            </a:extLst>
          </p:cNvSpPr>
          <p:nvPr>
            <p:ph type="sldNum" sz="quarter" idx="12"/>
          </p:nvPr>
        </p:nvSpPr>
        <p:spPr/>
        <p:txBody>
          <a:bodyPr/>
          <a:lstStyle/>
          <a:p>
            <a:pPr/>
            <a:fld id="{2E573D33-7DC3-02CB-8DEF-8B9E73A17BDE}" type="slidenum">
              <a:t/>
            </a:fld>
          </a:p>
        </p:txBody>
      </p:sp>
    </p:spTree>
  </p:cSld>
  <p:clrMapOvr>
    <a:masterClrMapping/>
  </p:clrMapOvr>
</p:sldLayout>
</file>

<file path=ppt/slideLayouts/slideLayout7.xml><?xml version="1.0" encoding="utf-8"?>
<p:sldLayout xmlns:p="http://schemas.openxmlformats.org/presentationml/2006/main" xmlns:p14="http://schemas.microsoft.com/office/powerpoint/2010/main" xmlns:r="http://schemas.openxmlformats.org/officeDocument/2006/relationships" xmlns:a="http://schemas.openxmlformats.org/drawing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TimeArea1"/>
          <p:cNvSpPr>
            <a:spLocks noGrp="1" noChangeArrowheads="1"/>
            <a:extLst>
              <a:ext uri="smNativeData">
                <pr:smNativeData xmlns:pr="smNativeData" val="SMDATA_13_TLP7XhMAAAAlAAAAZAAAAA8BAAAAkAAAAEgAAACQAAAASAAAAAAAAAAB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DQAgAAGycAAPAPAABZKQAAAAAAACYAAAAIAAAAAAAAAAAAAAA="/>
              </a:ext>
            </a:extLst>
          </p:cNvSpPr>
          <p:nvPr>
            <p:ph type="dt" sz="quarter" idx="10"/>
          </p:nvPr>
        </p:nvSpPr>
        <p:spPr/>
        <p:txBody>
          <a:bodyPr/>
          <a:lstStyle/>
          <a:p>
            <a:pPr/>
            <a:fld id="{2E5775C8-86C3-0283-8DEF-70D63BA17B25}" type="datetime1">
              <a:t/>
            </a:fld>
          </a:p>
        </p:txBody>
      </p:sp>
      <p:sp>
        <p:nvSpPr>
          <p:cNvPr id="3" name="FooterArea1"/>
          <p:cNvSpPr>
            <a:spLocks noGrp="1" noChangeArrowheads="1"/>
            <a:extLst>
              <a:ext uri="smNativeData">
                <pr:smNativeData xmlns:pr="smNativeData" val="SMDATA_13_TLP7XhMAAAAlAAAAZAAAAA8BAAAAkAAAAEgAAACQAAAASAAAAAAAAAAB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A4EwAAGycAAAglAABZKQAAAAAAACYAAAAIAAAAAAAAAAAAAAA="/>
              </a:ext>
            </a:extLst>
          </p:cNvSpPr>
          <p:nvPr>
            <p:ph type="ftr" sz="quarter" idx="11"/>
          </p:nvPr>
        </p:nvSpPr>
        <p:spPr/>
        <p:txBody>
          <a:bodyPr/>
          <a:lstStyle/>
          <a:p>
            <a:pPr/>
            <a:r>
              <a:t/>
            </a:r>
          </a:p>
        </p:txBody>
      </p:sp>
      <p:sp>
        <p:nvSpPr>
          <p:cNvPr id="4" name="SlideNumberArea1"/>
          <p:cNvSpPr>
            <a:spLocks noGrp="1" noChangeArrowheads="1"/>
            <a:extLst>
              <a:ext uri="smNativeData">
                <pr:smNativeData xmlns:pr="smNativeData" val="SMDATA_13_TLP7XhMAAAAlAAAAZAAAAA8BAAAAkAAAAEgAAACQAAAASAAAAAAAAAAB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BQKAAAGycAAHA1AABZKQAAAAAAACYAAAAIAAAAAAAAAAAAAAA="/>
              </a:ext>
            </a:extLst>
          </p:cNvSpPr>
          <p:nvPr>
            <p:ph type="sldNum" sz="quarter" idx="12"/>
          </p:nvPr>
        </p:nvSpPr>
        <p:spPr/>
        <p:txBody>
          <a:bodyPr/>
          <a:lstStyle/>
          <a:p>
            <a:pPr/>
            <a:fld id="{2E57134D-03C3-02E5-8DEF-F5B05DA17BA0}" type="slidenum">
              <a:t/>
            </a:fld>
          </a:p>
        </p:txBody>
      </p:sp>
    </p:spTree>
  </p:cSld>
  <p:clrMapOvr>
    <a:masterClrMapping/>
  </p:clrMapOvr>
</p:sldLayout>
</file>

<file path=ppt/slideLayouts/slideLayout8.xml><?xml version="1.0" encoding="utf-8"?>
<p:sldLayout xmlns:p="http://schemas.openxmlformats.org/presentationml/2006/main" xmlns:p14="http://schemas.microsoft.com/office/powerpoint/2010/main" xmlns:r="http://schemas.openxmlformats.org/officeDocument/2006/relationships" xmlns:a="http://schemas.openxmlformats.org/drawingml/2006/main" type="objTx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Title1"/>
          <p:cNvSpPr>
            <a:spLocks noGrp="1" noChangeArrowheads="1"/>
            <a:extLst>
              <a:ext uri="smNativeData">
                <pr:smNativeData xmlns:pr="smNativeData" val="SMDATA_13_TLP7XhMAAAAlAAAAZAAAAA8BAAAAkAAAAEgAAACQAAAASAAAAAAAAAAC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DQAgAArgEAAFIVAADUCAAAAAAAACYAAAAIAAAAgYAAAAAAAAA="/>
              </a:ext>
            </a:extLst>
          </p:cNvSpPr>
          <p:nvPr>
            <p:ph type="title"/>
          </p:nvPr>
        </p:nvSpPr>
        <p:spPr>
          <a:xfrm>
            <a:off x="457200" y="273050"/>
            <a:ext cx="3008630" cy="1162050"/>
          </a:xfrm>
        </p:spPr>
        <p:txBody>
          <a:bodyPr vert="horz" wrap="square" numCol="1" spcCol="215900" anchor="b">
            <a:prstTxWarp prst="textNoShape">
              <a:avLst/>
            </a:prstTxWarp>
          </a:bodyPr>
          <a:lstStyle>
            <a:lvl1pPr algn="l">
              <a:defRPr sz="2000" b="1"/>
            </a:lvl1pPr>
          </a:lstStyle>
          <a:p>
            <a:pPr/>
            <a:r>
              <a:t>Click to edit Master title style</a:t>
            </a:r>
          </a:p>
        </p:txBody>
      </p:sp>
      <p:sp>
        <p:nvSpPr>
          <p:cNvPr id="3" name="SlideText2"/>
          <p:cNvSpPr>
            <a:spLocks noGrp="1" noChangeArrowheads="1"/>
            <a:extLst>
              <a:ext uri="smNativeData">
                <pr:smNativeData xmlns:pr="smNativeData" val="SMDATA_13_TLP7XhMAAAAlAAAAZAAAAA8BAAAAkAAAAEgAAACQAAAASAAAAAAAAAAA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D+FQAArgEAAHA1AACwJQAAAAAAACYAAAAIAAAAAYAAAAAAAAA="/>
              </a:ext>
            </a:extLst>
          </p:cNvSpPr>
          <p:nvPr>
            <p:ph idx="1"/>
          </p:nvPr>
        </p:nvSpPr>
        <p:spPr>
          <a:xfrm>
            <a:off x="3575050" y="273050"/>
            <a:ext cx="5111750" cy="585343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/>
            <a:r>
              <a:t>Click to edit Master text styles</a:t>
            </a:r>
          </a:p>
          <a:p>
            <a:pPr lvl="1"/>
            <a:r>
              <a:t>Second level</a:t>
            </a:r>
          </a:p>
          <a:p>
            <a:pPr lvl="2"/>
            <a:r>
              <a:t>Third level</a:t>
            </a:r>
          </a:p>
          <a:p>
            <a:pPr lvl="3"/>
            <a:r>
              <a:t>Fourth level</a:t>
            </a:r>
          </a:p>
          <a:p>
            <a:pPr lvl="4"/>
            <a:r>
              <a:t>Fifth level</a:t>
            </a:r>
          </a:p>
        </p:txBody>
      </p:sp>
      <p:sp>
        <p:nvSpPr>
          <p:cNvPr id="4" name="SlideText1"/>
          <p:cNvSpPr>
            <a:spLocks noGrp="1" noChangeArrowheads="1"/>
            <a:extLst>
              <a:ext uri="smNativeData">
                <pr:smNativeData xmlns:pr="smNativeData" val="SMDATA_13_TLP7XhMAAAAlAAAAZAAAAA8BAAAAkAAAAEgAAACQAAAASAAAAAAAAAAA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DQAgAA1AgAAFIVAACwJQAAAAAAACYAAAAIAAAAAYAAAAAAAAA="/>
              </a:ext>
            </a:extLst>
          </p:cNvSpPr>
          <p:nvPr>
            <p:ph sz="half" idx="2"/>
          </p:nvPr>
        </p:nvSpPr>
        <p:spPr>
          <a:xfrm>
            <a:off x="457200" y="1435100"/>
            <a:ext cx="3008630" cy="469138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/>
            <a:r>
              <a:t>Click to edit Master text styles</a:t>
            </a:r>
          </a:p>
        </p:txBody>
      </p:sp>
      <p:sp>
        <p:nvSpPr>
          <p:cNvPr id="5" name="DateTimeArea1"/>
          <p:cNvSpPr>
            <a:spLocks noGrp="1" noChangeArrowheads="1"/>
            <a:extLst>
              <a:ext uri="smNativeData">
                <pr:smNativeData xmlns:pr="smNativeData" val="SMDATA_13_TLP7XhMAAAAlAAAAZAAAAA8BAAAAkAAAAEgAAACQAAAASAAAAAAAAAAB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DQAgAAGycAAPAPAABZKQAAAAAAACYAAAAIAAAAAAAAAAAAAAA="/>
              </a:ext>
            </a:extLst>
          </p:cNvSpPr>
          <p:nvPr>
            <p:ph type="dt" sz="quarter" idx="10"/>
          </p:nvPr>
        </p:nvSpPr>
        <p:spPr/>
        <p:txBody>
          <a:bodyPr/>
          <a:lstStyle/>
          <a:p>
            <a:pPr/>
            <a:fld id="{2E574A51-1FC3-02BC-8DEF-E9E904A17BBC}" type="datetime1">
              <a:t/>
            </a:fld>
          </a:p>
        </p:txBody>
      </p:sp>
      <p:sp>
        <p:nvSpPr>
          <p:cNvPr id="6" name="FooterArea1"/>
          <p:cNvSpPr>
            <a:spLocks noGrp="1" noChangeArrowheads="1"/>
            <a:extLst>
              <a:ext uri="smNativeData">
                <pr:smNativeData xmlns:pr="smNativeData" val="SMDATA_13_TLP7XhMAAAAlAAAAZAAAAA8BAAAAkAAAAEgAAACQAAAASAAAAAAAAAAB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A4EwAAGycAAAglAABZKQAAAAAAACYAAAAIAAAAAAAAAAAAAAA="/>
              </a:ext>
            </a:extLst>
          </p:cNvSpPr>
          <p:nvPr>
            <p:ph type="ftr" sz="quarter" idx="11"/>
          </p:nvPr>
        </p:nvSpPr>
        <p:spPr/>
        <p:txBody>
          <a:bodyPr/>
          <a:lstStyle/>
          <a:p>
            <a:pPr/>
            <a:r>
              <a:t/>
            </a:r>
          </a:p>
        </p:txBody>
      </p:sp>
      <p:sp>
        <p:nvSpPr>
          <p:cNvPr id="7" name="SlideNumberArea1"/>
          <p:cNvSpPr>
            <a:spLocks noGrp="1" noChangeArrowheads="1"/>
            <a:extLst>
              <a:ext uri="smNativeData">
                <pr:smNativeData xmlns:pr="smNativeData" val="SMDATA_13_TLP7XhMAAAAlAAAAZAAAAA8BAAAAkAAAAEgAAACQAAAASAAAAAAAAAAB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BQKAAAGycAAHA1AABZKQAAAAAAACYAAAAIAAAAAAAAAAAAAAA="/>
              </a:ext>
            </a:extLst>
          </p:cNvSpPr>
          <p:nvPr>
            <p:ph type="sldNum" sz="quarter" idx="12"/>
          </p:nvPr>
        </p:nvSpPr>
        <p:spPr/>
        <p:txBody>
          <a:bodyPr/>
          <a:lstStyle/>
          <a:p>
            <a:pPr/>
            <a:fld id="{2E575A9B-D5C3-02AC-8DEF-23F914A17B76}" type="slidenum">
              <a:t/>
            </a:fld>
          </a:p>
        </p:txBody>
      </p:sp>
    </p:spTree>
  </p:cSld>
  <p:clrMapOvr>
    <a:masterClrMapping/>
  </p:clrMapOvr>
</p:sldLayout>
</file>

<file path=ppt/slideLayouts/slideLayout9.xml><?xml version="1.0" encoding="utf-8"?>
<p:sldLayout xmlns:p="http://schemas.openxmlformats.org/presentationml/2006/main" xmlns:p14="http://schemas.microsoft.com/office/powerpoint/2010/main" xmlns:r="http://schemas.openxmlformats.org/officeDocument/2006/relationships" xmlns:a="http://schemas.openxmlformats.org/drawingml/2006/main" type="picTx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Title1"/>
          <p:cNvSpPr>
            <a:spLocks noGrp="1" noChangeArrowheads="1"/>
            <a:extLst>
              <a:ext uri="smNativeData">
                <pr:smNativeData xmlns:pr="smNativeData" val="SMDATA_13_TLP7XhMAAAAlAAAAZAAAAA8BAAAAkAAAAEgAAACQAAAASAAAAAAAAAAC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AGCwAAiB0AAMYsAAAEIQAAAAAAACYAAAAIAAAAgYAAAAAAAAA="/>
              </a:ext>
            </a:extLst>
          </p:cNvSpPr>
          <p:nvPr>
            <p:ph type="title"/>
          </p:nvPr>
        </p:nvSpPr>
        <p:spPr>
          <a:xfrm>
            <a:off x="1791970" y="4800600"/>
            <a:ext cx="5486400" cy="566420"/>
          </a:xfrm>
        </p:spPr>
        <p:txBody>
          <a:bodyPr vert="horz" wrap="square" numCol="1" spcCol="215900" anchor="b">
            <a:prstTxWarp prst="textNoShape">
              <a:avLst/>
            </a:prstTxWarp>
          </a:bodyPr>
          <a:lstStyle>
            <a:lvl1pPr algn="l">
              <a:defRPr sz="2000" b="1"/>
            </a:lvl1pPr>
          </a:lstStyle>
          <a:p>
            <a:pPr/>
            <a:r>
              <a:t>Click to edit Master title style</a:t>
            </a:r>
          </a:p>
        </p:txBody>
      </p:sp>
      <p:sp>
        <p:nvSpPr>
          <p:cNvPr id="3" name="SlideText2"/>
          <p:cNvSpPr>
            <a:spLocks noGrp="1" noChangeArrowheads="1"/>
            <a:extLst>
              <a:ext uri="smNativeData">
                <pr:smNativeData xmlns:pr="smNativeData" val="SMDATA_13_TLP7XhMAAAAlAAAAZAAAAA8BAAAAkAAAAEgAAACQAAAASAAAAAAAAAAA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AGCwAAxgMAAMYsAAAWHQAAAAAAACYAAAAIAAAAAYAAAAAAAAA="/>
              </a:ext>
            </a:extLst>
          </p:cNvSpPr>
          <p:nvPr>
            <p:ph idx="1"/>
          </p:nvPr>
        </p:nvSpPr>
        <p:spPr>
          <a:xfrm>
            <a:off x="1791970" y="613410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/>
            <a:r>
              <a:t>Click to edit Master text styles</a:t>
            </a:r>
          </a:p>
        </p:txBody>
      </p:sp>
      <p:sp>
        <p:nvSpPr>
          <p:cNvPr id="4" name="SlideText1"/>
          <p:cNvSpPr>
            <a:spLocks noGrp="1" noChangeArrowheads="1"/>
            <a:extLst>
              <a:ext uri="smNativeData">
                <pr:smNativeData xmlns:pr="smNativeData" val="SMDATA_13_TLP7XhMAAAAlAAAAZAAAAA8BAAAAkAAAAEgAAACQAAAASAAAAAAAAAAA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AGCwAABCEAAMYsAAD4JQAAAAAAACYAAAAIAAAAAYAAAAAAAAA="/>
              </a:ext>
            </a:extLst>
          </p:cNvSpPr>
          <p:nvPr>
            <p:ph sz="half" idx="2"/>
          </p:nvPr>
        </p:nvSpPr>
        <p:spPr>
          <a:xfrm>
            <a:off x="1791970" y="5367020"/>
            <a:ext cx="5486400" cy="80518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/>
            <a:r>
              <a:t>Click to edit Master text styles</a:t>
            </a:r>
          </a:p>
        </p:txBody>
      </p:sp>
      <p:sp>
        <p:nvSpPr>
          <p:cNvPr id="5" name="DateTimeArea1"/>
          <p:cNvSpPr>
            <a:spLocks noGrp="1" noChangeArrowheads="1"/>
            <a:extLst>
              <a:ext uri="smNativeData">
                <pr:smNativeData xmlns:pr="smNativeData" val="SMDATA_13_TLP7XhMAAAAlAAAAZAAAAA8BAAAAkAAAAEgAAACQAAAASAAAAAAAAAAB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DQAgAAGycAAPAPAABZKQAAAAAAACYAAAAIAAAAAAAAAAAAAAA="/>
              </a:ext>
            </a:extLst>
          </p:cNvSpPr>
          <p:nvPr>
            <p:ph type="dt" sz="quarter" idx="10"/>
          </p:nvPr>
        </p:nvSpPr>
        <p:spPr/>
        <p:txBody>
          <a:bodyPr/>
          <a:lstStyle/>
          <a:p>
            <a:pPr/>
            <a:fld id="{2E570952-1CC3-02FF-8DEF-EAAA47A17BBF}" type="datetime1">
              <a:t/>
            </a:fld>
          </a:p>
        </p:txBody>
      </p:sp>
      <p:sp>
        <p:nvSpPr>
          <p:cNvPr id="6" name="FooterArea1"/>
          <p:cNvSpPr>
            <a:spLocks noGrp="1" noChangeArrowheads="1"/>
            <a:extLst>
              <a:ext uri="smNativeData">
                <pr:smNativeData xmlns:pr="smNativeData" val="SMDATA_13_TLP7XhMAAAAlAAAAZAAAAA8BAAAAkAAAAEgAAACQAAAASAAAAAAAAAAB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A4EwAAGycAAAglAABZKQAAAAAAACYAAAAIAAAAAAAAAAAAAAA="/>
              </a:ext>
            </a:extLst>
          </p:cNvSpPr>
          <p:nvPr>
            <p:ph type="ftr" sz="quarter" idx="11"/>
          </p:nvPr>
        </p:nvSpPr>
        <p:spPr/>
        <p:txBody>
          <a:bodyPr/>
          <a:lstStyle/>
          <a:p>
            <a:pPr/>
            <a:r>
              <a:t/>
            </a:r>
          </a:p>
        </p:txBody>
      </p:sp>
      <p:sp>
        <p:nvSpPr>
          <p:cNvPr id="7" name="SlideNumberArea1"/>
          <p:cNvSpPr>
            <a:spLocks noGrp="1" noChangeArrowheads="1"/>
            <a:extLst>
              <a:ext uri="smNativeData">
                <pr:smNativeData xmlns:pr="smNativeData" val="SMDATA_13_TLP7XhMAAAAlAAAAZAAAAA8BAAAAkAAAAEgAAACQAAAASAAAAAAAAAAB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BQKAAAGycAAHA1AABZKQAAAAAAACYAAAAIAAAAAAAAAAAAAAA="/>
              </a:ext>
            </a:extLst>
          </p:cNvSpPr>
          <p:nvPr>
            <p:ph type="sldNum" sz="quarter" idx="12"/>
          </p:nvPr>
        </p:nvSpPr>
        <p:spPr/>
        <p:txBody>
          <a:bodyPr/>
          <a:lstStyle/>
          <a:p>
            <a:pPr/>
            <a:fld id="{2E576849-07C3-029E-8DEF-F1CB26A17BA4}" type="slidenum">
              <a:t/>
            </a:fld>
          </a:p>
        </p:txBody>
      </p:sp>
    </p:spTree>
  </p:cSld>
  <p:clrMapOvr>
    <a:masterClrMapping/>
  </p:clrMapOvr>
</p:sldLayout>
</file>

<file path=ppt/slideLayouts/slideLayout10.xml><?xml version="1.0" encoding="utf-8"?>
<p:sldLayout xmlns:p="http://schemas.openxmlformats.org/presentationml/2006/main" xmlns:p14="http://schemas.microsoft.com/office/powerpoint/2010/main" xmlns:r="http://schemas.openxmlformats.org/officeDocument/2006/relationships" xmlns:a="http://schemas.openxmlformats.org/drawingml/2006/main" type="vertTx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Title1"/>
          <p:cNvSpPr>
            <a:spLocks noGrp="1" noChangeArrowheads="1"/>
            <a:extLst>
              <a:ext uri="smNativeData">
                <pr:smNativeData xmlns:pr="smNativeData" val="SMDATA_13_TLP7XhMAAAAlAAAAZAAAAA8BAAAAkAAAAEgAAACQAAAASAAAAAAAAAAB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DQAgAAsAEAAHA1AAC4CAAAAAAAACYAAAAIAAAAAAAAAAAAAAA="/>
              </a:ext>
            </a:extLst>
          </p:cNvSpPr>
          <p:nvPr>
            <p:ph type="title"/>
          </p:nvPr>
        </p:nvSpPr>
        <p:spPr/>
        <p:txBody>
          <a:bodyPr/>
          <a:lstStyle/>
          <a:p>
            <a:pPr/>
            <a:r>
              <a:t>Click to edit Master title style</a:t>
            </a:r>
          </a:p>
        </p:txBody>
      </p:sp>
      <p:sp>
        <p:nvSpPr>
          <p:cNvPr id="3" name="SlideText1"/>
          <p:cNvSpPr>
            <a:spLocks noGrp="1" noChangeArrowheads="1"/>
            <a:extLst>
              <a:ext uri="smNativeData">
                <pr:smNativeData xmlns:pr="smNativeData" val="SMDATA_13_TLP7XhMAAAAlAAAAZAAAAA8BAAAAkAAAAEgAAACQAAAASAAAAAAAAAAAAAAAAQ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PBCVos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DQAgAA2AkAAHA1AACwJQAAAAAAACYAAAAIAAAAAgAAAAAAAAA="/>
              </a:ext>
            </a:extLst>
          </p:cNvSpPr>
          <p:nvPr>
            <p:ph idx="1"/>
          </p:nvPr>
        </p:nvSpPr>
        <p:spPr/>
        <p:txBody>
          <a:bodyPr vert="vert" wrap="square" numCol="1" spcCol="215900" anchor="t">
            <a:prstTxWarp prst="textNoShape">
              <a:avLst/>
            </a:prstTxWarp>
          </a:bodyPr>
          <a:lstStyle/>
          <a:p>
            <a:pPr/>
            <a:r>
              <a:t>Click to edit Master text styles</a:t>
            </a:r>
          </a:p>
          <a:p>
            <a:pPr lvl="1"/>
            <a:r>
              <a:t>Second level</a:t>
            </a:r>
          </a:p>
          <a:p>
            <a:pPr lvl="2"/>
            <a:r>
              <a:t>Third level</a:t>
            </a:r>
          </a:p>
          <a:p>
            <a:pPr lvl="3"/>
            <a:r>
              <a:t>Fourth level</a:t>
            </a:r>
          </a:p>
          <a:p>
            <a:pPr lvl="4"/>
            <a:r>
              <a:t>Fifth level</a:t>
            </a:r>
          </a:p>
        </p:txBody>
      </p:sp>
      <p:sp>
        <p:nvSpPr>
          <p:cNvPr id="4" name="DateTimeArea1"/>
          <p:cNvSpPr>
            <a:spLocks noGrp="1" noChangeArrowheads="1"/>
            <a:extLst>
              <a:ext uri="smNativeData">
                <pr:smNativeData xmlns:pr="smNativeData" val="SMDATA_13_TLP7XhMAAAAlAAAAZAAAAA8BAAAAkAAAAEgAAACQAAAASAAAAAAAAAAB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PhLjiM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DQAgAAGycAAPAPAABZKQAAAAAAACYAAAAIAAAAAAAAAAAAAAA="/>
              </a:ext>
            </a:extLst>
          </p:cNvSpPr>
          <p:nvPr>
            <p:ph type="dt" sz="quarter" idx="10"/>
          </p:nvPr>
        </p:nvSpPr>
        <p:spPr/>
        <p:txBody>
          <a:bodyPr/>
          <a:lstStyle/>
          <a:p>
            <a:pPr/>
            <a:fld id="{2E573218-56C3-02C4-8DEF-A0917CA17BF5}" type="datetime1">
              <a:t/>
            </a:fld>
          </a:p>
        </p:txBody>
      </p:sp>
      <p:sp>
        <p:nvSpPr>
          <p:cNvPr id="5" name="FooterArea1"/>
          <p:cNvSpPr>
            <a:spLocks noGrp="1" noChangeArrowheads="1"/>
            <a:extLst>
              <a:ext uri="smNativeData">
                <pr:smNativeData xmlns:pr="smNativeData" val="SMDATA_13_TLP7XhMAAAAlAAAAZAAAAA8BAAAAkAAAAEgAAACQAAAASAAAAAAAAAAB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Ol+AwA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A4EwAAGycAAAglAABZKQAAAAAAACYAAAAIAAAAAAAAAAAAAAA="/>
              </a:ext>
            </a:extLst>
          </p:cNvSpPr>
          <p:nvPr>
            <p:ph type="ftr" sz="quarter" idx="11"/>
          </p:nvPr>
        </p:nvSpPr>
        <p:spPr/>
        <p:txBody>
          <a:bodyPr/>
          <a:lstStyle/>
          <a:p>
            <a:pPr/>
            <a:r>
              <a:t/>
            </a:r>
          </a:p>
        </p:txBody>
      </p:sp>
      <p:sp>
        <p:nvSpPr>
          <p:cNvPr id="6" name="SlideNumberArea1"/>
          <p:cNvSpPr>
            <a:spLocks noGrp="1" noChangeArrowheads="1"/>
            <a:extLst>
              <a:ext uri="smNativeData">
                <pr:smNativeData xmlns:pr="smNativeData" val="SMDATA_13_TLP7XhMAAAAlAAAAZAAAAA8BAAAAkAAAAEgAAACQAAAASAAAAAAAAAAB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AMAf0o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BQKAAAGycAAHA1AABZKQAAAAAAACYAAAAIAAAAAAAAAAAAAAA="/>
              </a:ext>
            </a:extLst>
          </p:cNvSpPr>
          <p:nvPr>
            <p:ph type="sldNum" sz="quarter" idx="12"/>
          </p:nvPr>
        </p:nvSpPr>
        <p:spPr/>
        <p:txBody>
          <a:bodyPr/>
          <a:lstStyle/>
          <a:p>
            <a:pPr/>
            <a:fld id="{2E574994-DAC3-02BF-8DEF-2CEA07A17B79}" type="slidenum">
              <a:t/>
            </a:fld>
          </a:p>
        </p:txBody>
      </p:sp>
    </p:spTree>
  </p:cSld>
  <p:clrMapOvr>
    <a:masterClrMapping/>
  </p:clrMapOvr>
</p:sldLayout>
</file>

<file path=ppt/slideLayouts/slideLayout11.xml><?xml version="1.0" encoding="utf-8"?>
<p:sldLayout xmlns:p="http://schemas.openxmlformats.org/presentationml/2006/main" xmlns:p14="http://schemas.microsoft.com/office/powerpoint/2010/main" xmlns:r="http://schemas.openxmlformats.org/officeDocument/2006/relationships" xmlns:a="http://schemas.openxmlformats.org/drawingml/2006/main" type="vertTitleAndTx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Title1"/>
          <p:cNvSpPr>
            <a:spLocks noGrp="1" noChangeArrowheads="1"/>
            <a:extLst>
              <a:ext uri="smNativeData">
                <pr:smNativeData xmlns:pr="smNativeData" val="SMDATA_13_TLP7XhMAAAAlAAAAZAAAAA8BAAAAkAAAAEgAAACQAAAASAAAAAAAAAACAAAAAQ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AMAbkE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DIKAAAsAEAAHA1AACwJQAAAAAAACYAAAAIAAAAgwAAAAAAAAA="/>
              </a:ext>
            </a:extLst>
          </p:cNvSpPr>
          <p:nvPr>
            <p:ph type="title"/>
          </p:nvPr>
        </p:nvSpPr>
        <p:spPr>
          <a:xfrm>
            <a:off x="6629400" y="274320"/>
            <a:ext cx="2057400" cy="5852160"/>
          </a:xfrm>
        </p:spPr>
        <p:txBody>
          <a:bodyPr vert="vert" wrap="square" numCol="1" spcCol="215900" anchor="b">
            <a:prstTxWarp prst="textNoShape">
              <a:avLst/>
            </a:prstTxWarp>
          </a:bodyPr>
          <a:lstStyle/>
          <a:p>
            <a:pPr/>
            <a:r>
              <a:t>Click to edit Master title style</a:t>
            </a:r>
          </a:p>
        </p:txBody>
      </p:sp>
      <p:sp>
        <p:nvSpPr>
          <p:cNvPr id="3" name="SlideText1"/>
          <p:cNvSpPr>
            <a:spLocks noGrp="1" noChangeArrowheads="1"/>
            <a:extLst>
              <a:ext uri="smNativeData">
                <pr:smNativeData xmlns:pr="smNativeData" val="SMDATA_13_TLP7XhMAAAAlAAAAZAAAAA8BAAAAkAAAAEgAAACQAAAASAAAAAAAAAAAAAAAAQ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JJHftY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DQAgAAsAEAANgnAACwJQAAAAAAACYAAAAIAAAAAwAAAAAAAAA="/>
              </a:ext>
            </a:extLst>
          </p:cNvSpPr>
          <p:nvPr>
            <p:ph idx="1"/>
          </p:nvPr>
        </p:nvSpPr>
        <p:spPr>
          <a:xfrm>
            <a:off x="457200" y="274320"/>
            <a:ext cx="6019800" cy="5852160"/>
          </a:xfrm>
        </p:spPr>
        <p:txBody>
          <a:bodyPr vert="vert" wrap="square" numCol="1" spcCol="215900" anchor="t">
            <a:prstTxWarp prst="textNoShape">
              <a:avLst/>
            </a:prstTxWarp>
          </a:bodyPr>
          <a:lstStyle/>
          <a:p>
            <a:pPr/>
            <a:r>
              <a:t>Click to edit Master text styles</a:t>
            </a:r>
          </a:p>
          <a:p>
            <a:pPr lvl="1"/>
            <a:r>
              <a:t>Second level</a:t>
            </a:r>
          </a:p>
          <a:p>
            <a:pPr lvl="2"/>
            <a:r>
              <a:t>Third level</a:t>
            </a:r>
          </a:p>
          <a:p>
            <a:pPr lvl="3"/>
            <a:r>
              <a:t>Fourth level</a:t>
            </a:r>
          </a:p>
          <a:p>
            <a:pPr lvl="4"/>
            <a:r>
              <a:t>Fifth level</a:t>
            </a:r>
          </a:p>
        </p:txBody>
      </p:sp>
      <p:sp>
        <p:nvSpPr>
          <p:cNvPr id="4" name="DateTimeArea1"/>
          <p:cNvSpPr>
            <a:spLocks noGrp="1" noChangeArrowheads="1"/>
            <a:extLst>
              <a:ext uri="smNativeData">
                <pr:smNativeData xmlns:pr="smNativeData" val="SMDATA_13_TLP7XhMAAAAlAAAAZAAAAA8BAAAAkAAAAEgAAACQAAAASAAAAAAAAAAB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GmZAwA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DQAgAAGycAAPAPAABZKQAAAAAAACYAAAAIAAAAAAAAAAAAAAA="/>
              </a:ext>
            </a:extLst>
          </p:cNvSpPr>
          <p:nvPr>
            <p:ph type="dt" sz="quarter" idx="10"/>
          </p:nvPr>
        </p:nvSpPr>
        <p:spPr/>
        <p:txBody>
          <a:bodyPr/>
          <a:lstStyle/>
          <a:p>
            <a:pPr/>
            <a:fld id="{2E572BB6-F8C3-02DD-8DEF-0E8865A17B5B}" type="datetime1">
              <a:t/>
            </a:fld>
          </a:p>
        </p:txBody>
      </p:sp>
      <p:sp>
        <p:nvSpPr>
          <p:cNvPr id="5" name="FooterArea1"/>
          <p:cNvSpPr>
            <a:spLocks noGrp="1" noChangeArrowheads="1"/>
            <a:extLst>
              <a:ext uri="smNativeData">
                <pr:smNativeData xmlns:pr="smNativeData" val="SMDATA_13_TLP7XhMAAAAlAAAAZAAAAA8BAAAAkAAAAEgAAACQAAAASAAAAAAAAAAB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AQAxWg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A4EwAAGycAAAglAABZKQAAAAAAACYAAAAIAAAAAAAAAAAAAAA="/>
              </a:ext>
            </a:extLst>
          </p:cNvSpPr>
          <p:nvPr>
            <p:ph type="ftr" sz="quarter" idx="11"/>
          </p:nvPr>
        </p:nvSpPr>
        <p:spPr/>
        <p:txBody>
          <a:bodyPr/>
          <a:lstStyle/>
          <a:p>
            <a:pPr/>
            <a:r>
              <a:t/>
            </a:r>
          </a:p>
        </p:txBody>
      </p:sp>
      <p:sp>
        <p:nvSpPr>
          <p:cNvPr id="6" name="SlideNumberArea1"/>
          <p:cNvSpPr>
            <a:spLocks noGrp="1" noChangeArrowheads="1"/>
            <a:extLst>
              <a:ext uri="smNativeData">
                <pr:smNativeData xmlns:pr="smNativeData" val="SMDATA_13_TLP7XhMAAAAlAAAAZAAAAA8BAAAAkAAAAEgAAACQAAAASAAAAAAAAAAB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KURBAA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BQKAAAGycAAHA1AABZKQAAAAAAACYAAAAIAAAAAAAAAAAAAAA="/>
              </a:ext>
            </a:extLst>
          </p:cNvSpPr>
          <p:nvPr>
            <p:ph type="sldNum" sz="quarter" idx="12"/>
          </p:nvPr>
        </p:nvSpPr>
        <p:spPr/>
        <p:txBody>
          <a:bodyPr/>
          <a:lstStyle/>
          <a:p>
            <a:pPr/>
            <a:fld id="{2E576C19-57C3-029A-8DEF-A1CF22A17BF4}" type="slidenum">
              <a:t/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 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p="http://schemas.openxmlformats.org/presentationml/2006/main" xmlns:p14="http://schemas.microsoft.com/office/powerpoint/2010/main" xmlns:r="http://schemas.openxmlformats.org/officeDocument/2006/relationships" xmlns:a="http://schemas.openxmlformats.org/drawingml/2006/main">
  <p:cSld name="Default desig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Title1"/>
          <p:cNvSpPr>
            <a:spLocks noGrp="1" noChangeArrowheads="1"/>
            <a:extLst>
              <a:ext uri="smNativeData">
                <pr:smNativeData xmlns:pr="smNativeData" val="SMDATA_13_TLP7XhMAAAAlAAAAZAAAAA8BAAAAkAAAAEgAAACQAAAASAAAAAAAAAAB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AMAf0o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DQAgAAsAEAAHA1AAC4CAAAAAAAACYAAAAIAAAA//////////8="/>
              </a:ext>
            </a:extLst>
          </p:cNvSpPr>
          <p:nvPr>
            <p:ph type="title"/>
          </p:nvPr>
        </p:nvSpPr>
        <p:spPr>
          <a:xfrm>
            <a:off x="457200" y="274320"/>
            <a:ext cx="8229600" cy="11430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numCol="1" spcCol="215900" anchor="ctr">
            <a:prstTxWarp prst="textNoShape">
              <a:avLst/>
            </a:prstTxWarp>
          </a:bodyPr>
          <a:lstStyle/>
          <a:p>
            <a:pPr/>
            <a:r>
              <a:t>Click to edit Master title style</a:t>
            </a:r>
          </a:p>
        </p:txBody>
      </p:sp>
      <p:sp>
        <p:nvSpPr>
          <p:cNvPr id="3" name="SlideText1"/>
          <p:cNvSpPr>
            <a:spLocks noGrp="1" noChangeArrowheads="1"/>
            <a:extLst>
              <a:ext uri="smNativeData">
                <pr:smNativeData xmlns:pr="smNativeData" val="SMDATA_13_TLP7XhMAAAAlAAAAZAAAAA8BAAAAkAAAAEgAAACQAAAASAAAAAAAAAAA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HLGAwA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DQAgAA2AkAAHA1AACwJQAAAAAAACYAAAAIAAAA//////////8="/>
              </a:ext>
            </a:extLst>
          </p:cNvSpPr>
          <p:nvPr>
            <p:ph type="body" idx="1"/>
          </p:nvPr>
        </p:nvSpPr>
        <p:spPr>
          <a:xfrm>
            <a:off x="457200" y="1600200"/>
            <a:ext cx="8229600" cy="452628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numCol="1" spcCol="215900" anchor="t">
            <a:prstTxWarp prst="textNoShape">
              <a:avLst/>
            </a:prstTxWarp>
          </a:bodyPr>
          <a:lstStyle/>
          <a:p>
            <a:pPr/>
            <a:r>
              <a:t>Click to edit Master text styles</a:t>
            </a:r>
          </a:p>
          <a:p>
            <a:pPr lvl="1"/>
            <a:r>
              <a:t>Second level</a:t>
            </a:r>
          </a:p>
          <a:p>
            <a:pPr lvl="2"/>
            <a:r>
              <a:t>Third level</a:t>
            </a:r>
          </a:p>
          <a:p>
            <a:pPr lvl="3"/>
            <a:r>
              <a:t>Fourth level</a:t>
            </a:r>
          </a:p>
          <a:p>
            <a:pPr lvl="4"/>
            <a:r>
              <a:t>Fifth level</a:t>
            </a:r>
          </a:p>
        </p:txBody>
      </p:sp>
      <p:sp>
        <p:nvSpPr>
          <p:cNvPr id="4" name="DateTimeArea1"/>
          <p:cNvSpPr>
            <a:spLocks noGrp="1" noChangeArrowheads="1"/>
            <a:extLst>
              <a:ext uri="smNativeData">
                <pr:smNativeData xmlns:pr="smNativeData" val="SMDATA_13_TLP7XhMAAAAlAAAAZAAAAA8BAAAAkAAAAEgAAACQAAAASAAAAAAAAAAB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KURBAA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DQAgAAGycAAPAPAABZKQAAAAAAACYAAAAIAAAA//////////8="/>
              </a:ext>
            </a:extLst>
          </p:cNvSpPr>
          <p:nvPr>
            <p:ph type="dt" sz="quarter" idx="2"/>
          </p:nvPr>
        </p:nvSpPr>
        <p:spPr>
          <a:xfrm>
            <a:off x="457200" y="6356985"/>
            <a:ext cx="2133600" cy="36449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numCol="1" spcCol="215900" anchor="ctr">
            <a:prstTxWarp prst="textNoShape">
              <a:avLst/>
            </a:prstTxWarp>
          </a:bodyPr>
          <a:lstStyle>
            <a:lvl1pPr algn="l">
              <a:defRPr sz="1200"/>
            </a:lvl1pPr>
          </a:lstStyle>
          <a:p>
            <a:pPr/>
            <a:fld id="{2E5704A7-E9C3-02F2-8DEF-1FA74AA17B4A}" type="datetime1">
              <a:t/>
            </a:fld>
          </a:p>
        </p:txBody>
      </p:sp>
      <p:sp>
        <p:nvSpPr>
          <p:cNvPr id="5" name="FooterArea1"/>
          <p:cNvSpPr>
            <a:spLocks noGrp="1" noChangeArrowheads="1"/>
            <a:extLst>
              <a:ext uri="smNativeData">
                <pr:smNativeData xmlns:pr="smNativeData" val="SMDATA_13_TLP7XhMAAAAlAAAAZAAAAA8BAAAAkAAAAEgAAACQAAAASAAAAAAAAAAB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CVeAwA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A4EwAAGycAAAglAABZKQAAAAAAACYAAAAIAAAA//////////8="/>
              </a:ext>
            </a:extLst>
          </p:cNvSpPr>
          <p:nvPr>
            <p:ph type="ftr" sz="quarter" idx="3"/>
          </p:nvPr>
        </p:nvSpPr>
        <p:spPr>
          <a:xfrm>
            <a:off x="3124200" y="6356985"/>
            <a:ext cx="2895600" cy="36449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numCol="1" spcCol="215900" anchor="ctr">
            <a:prstTxWarp prst="textNoShape">
              <a:avLst/>
            </a:prstTxWarp>
          </a:bodyPr>
          <a:lstStyle>
            <a:lvl1pPr algn="ctr">
              <a:defRPr sz="1200"/>
            </a:lvl1pPr>
          </a:lstStyle>
          <a:p>
            <a:pPr/>
            <a:r>
              <a:t/>
            </a:r>
          </a:p>
        </p:txBody>
      </p:sp>
      <p:sp>
        <p:nvSpPr>
          <p:cNvPr id="6" name="SlideNumberArea1"/>
          <p:cNvSpPr>
            <a:spLocks noGrp="1" noChangeArrowheads="1"/>
            <a:extLst>
              <a:ext uri="smNativeData">
                <pr:smNativeData xmlns:pr="smNativeData" val="SMDATA_13_TLP7XhMAAAAlAAAAZAAAAA8BAAAAkAAAAEgAAACQAAAASAAAAAAAAAAB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EYwAwA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BQKAAAGycAAHA1AABZKQAAAAAAACYAAAAIAAAA//////////8="/>
              </a:ext>
            </a:extLst>
          </p:cNvSpPr>
          <p:nvPr>
            <p:ph type="sldNum" sz="quarter" idx="4"/>
          </p:nvPr>
        </p:nvSpPr>
        <p:spPr>
          <a:xfrm>
            <a:off x="6553200" y="6356985"/>
            <a:ext cx="2133600" cy="36449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numCol="1" spcCol="215900" anchor="ctr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/>
            <a:fld id="{2E576E45-0BC3-0298-8DEF-FDCD20A17BA8}" type="slidenum">
              <a:t/>
            </a:fld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marL="0" marR="0" indent="0" algn="ctr" defTabSz="449580">
        <a:lnSpc>
          <a:spcPct val="100000"/>
        </a:lnSpc>
        <a:spcBef>
          <a:spcPts val="0"/>
        </a:spcBef>
        <a:spcAft>
          <a:spcPts val="0"/>
        </a:spcAft>
        <a:buNone/>
        <a:tabLst/>
        <a:defRPr sz="4400" b="0" i="0" u="none" strike="noStrike" kern="1" spc="0" baseline="0">
          <a:solidFill>
            <a:schemeClr val="tx2"/>
          </a:solidFill>
          <a:effectLst/>
          <a:latin typeface="Calibri" pitchFamily="2" charset="0"/>
          <a:ea typeface="SimSun" pitchFamily="0" charset="0"/>
          <a:cs typeface="Times New Roman" pitchFamily="1" charset="0"/>
        </a:defRPr>
      </a:lvl1pPr>
    </p:titleStyle>
    <p:bodyStyle>
      <a:lvl1pPr marL="342900" marR="0" indent="-342900" algn="l" defTabSz="44958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Char char="•"/>
        <a:tabLst/>
        <a:defRPr sz="3200" b="0" i="0" u="none" strike="noStrike" kern="1" spc="0" baseline="0">
          <a:solidFill>
            <a:schemeClr val="tx1"/>
          </a:solidFill>
          <a:effectLst/>
          <a:latin typeface="Calibri" pitchFamily="2" charset="0"/>
          <a:ea typeface="SimSun" pitchFamily="0" charset="0"/>
          <a:cs typeface="Times New Roman" pitchFamily="1" charset="0"/>
        </a:defRPr>
      </a:lvl1pPr>
      <a:lvl2pPr marL="742950" marR="0" indent="-285750" algn="l" defTabSz="44958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Char char="–"/>
        <a:tabLst/>
        <a:defRPr sz="2800" b="0" i="0" u="none" strike="noStrike" kern="1" spc="0" baseline="0">
          <a:solidFill>
            <a:schemeClr val="tx1"/>
          </a:solidFill>
          <a:effectLst/>
          <a:latin typeface="Calibri" pitchFamily="2" charset="0"/>
          <a:ea typeface="SimSun" pitchFamily="0" charset="0"/>
          <a:cs typeface="Times New Roman" pitchFamily="1" charset="0"/>
        </a:defRPr>
      </a:lvl2pPr>
      <a:lvl3pPr marL="1143000" marR="0" indent="-228600" algn="l" defTabSz="44958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Char char="•"/>
        <a:tabLst/>
        <a:defRPr sz="2400" b="0" i="0" u="none" strike="noStrike" kern="1" spc="0" baseline="0">
          <a:solidFill>
            <a:schemeClr val="tx1"/>
          </a:solidFill>
          <a:effectLst/>
          <a:latin typeface="Calibri" pitchFamily="2" charset="0"/>
          <a:ea typeface="SimSun" pitchFamily="0" charset="0"/>
          <a:cs typeface="Times New Roman" pitchFamily="1" charset="0"/>
        </a:defRPr>
      </a:lvl3pPr>
      <a:lvl4pPr marL="1600200" marR="0" indent="-228600" algn="l" defTabSz="44958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Char char="–"/>
        <a:tabLst/>
        <a:defRPr sz="2000" b="0" i="0" u="none" strike="noStrike" kern="1" spc="0" baseline="0">
          <a:solidFill>
            <a:schemeClr val="tx1"/>
          </a:solidFill>
          <a:effectLst/>
          <a:latin typeface="Calibri" pitchFamily="2" charset="0"/>
          <a:ea typeface="SimSun" pitchFamily="0" charset="0"/>
          <a:cs typeface="Times New Roman" pitchFamily="1" charset="0"/>
        </a:defRPr>
      </a:lvl4pPr>
      <a:lvl5pPr marL="2057400" marR="0" indent="-228600" algn="l" defTabSz="44958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Char char="»"/>
        <a:tabLst/>
        <a:defRPr sz="2000" b="0" i="0" u="none" strike="noStrike" kern="1" spc="0" baseline="0">
          <a:solidFill>
            <a:schemeClr val="tx1"/>
          </a:solidFill>
          <a:effectLst/>
          <a:latin typeface="Calibri" pitchFamily="2" charset="0"/>
          <a:ea typeface="SimSun" pitchFamily="0" charset="0"/>
          <a:cs typeface="Times New Roman" pitchFamily="1" charset="0"/>
        </a:defRPr>
      </a:lvl5pPr>
      <a:lvl6pPr marL="2514600" marR="0" indent="-228600" algn="l" defTabSz="44958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Char char="•"/>
        <a:tabLst/>
        <a:defRPr sz="2000" b="0" i="0" u="none" strike="noStrike" kern="1" spc="0" baseline="0">
          <a:solidFill>
            <a:schemeClr val="tx1"/>
          </a:solidFill>
          <a:effectLst/>
          <a:latin typeface="Calibri" pitchFamily="2" charset="0"/>
          <a:ea typeface="SimSun" pitchFamily="0" charset="0"/>
          <a:cs typeface="Times New Roman" pitchFamily="1" charset="0"/>
        </a:defRPr>
      </a:lvl6pPr>
      <a:lvl7pPr marL="2971800" marR="0" indent="-228600" algn="l" defTabSz="44958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Char char="•"/>
        <a:tabLst/>
        <a:defRPr sz="2000" b="0" i="0" u="none" strike="noStrike" kern="1" spc="0" baseline="0">
          <a:solidFill>
            <a:schemeClr val="tx1"/>
          </a:solidFill>
          <a:effectLst/>
          <a:latin typeface="Calibri" pitchFamily="2" charset="0"/>
          <a:ea typeface="SimSun" pitchFamily="0" charset="0"/>
          <a:cs typeface="Times New Roman" pitchFamily="1" charset="0"/>
        </a:defRPr>
      </a:lvl7pPr>
      <a:lvl8pPr marL="3429000" marR="0" indent="-228600" algn="l" defTabSz="44958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Char char="•"/>
        <a:tabLst/>
        <a:defRPr sz="2000" b="0" i="0" u="none" strike="noStrike" kern="1" spc="0" baseline="0">
          <a:solidFill>
            <a:schemeClr val="tx1"/>
          </a:solidFill>
          <a:effectLst/>
          <a:latin typeface="Calibri" pitchFamily="2" charset="0"/>
          <a:ea typeface="SimSun" pitchFamily="0" charset="0"/>
          <a:cs typeface="Times New Roman" pitchFamily="1" charset="0"/>
        </a:defRPr>
      </a:lvl8pPr>
      <a:lvl9pPr marL="3886200" marR="0" indent="-228600" algn="l" defTabSz="44958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Char char="•"/>
        <a:tabLst/>
        <a:defRPr sz="2000" b="0" i="0" u="none" strike="noStrike" kern="1" spc="0" baseline="0">
          <a:solidFill>
            <a:schemeClr val="tx1"/>
          </a:solidFill>
          <a:effectLst/>
          <a:latin typeface="Calibri" pitchFamily="2" charset="0"/>
          <a:ea typeface="SimSun" pitchFamily="0" charset="0"/>
          <a:cs typeface="Times New Roman" pitchFamily="1" charset="0"/>
        </a:defRPr>
      </a:lvl9pPr>
    </p:bodyStyle>
    <p:otherStyle>
      <a:lvl1pPr marL="0" marR="0" indent="0" algn="l" defTabSz="449580">
        <a:lnSpc>
          <a:spcPct val="100000"/>
        </a:lnSpc>
        <a:spcBef>
          <a:spcPts val="0"/>
        </a:spcBef>
        <a:spcAft>
          <a:spcPts val="0"/>
        </a:spcAft>
        <a:buNone/>
        <a:tabLst/>
        <a:defRPr sz="1800" b="0" i="0" u="none" strike="noStrike" kern="1" spc="0" baseline="0">
          <a:solidFill>
            <a:schemeClr val="tx1"/>
          </a:solidFill>
          <a:effectLst/>
          <a:latin typeface="Calibri" pitchFamily="2" charset="0"/>
          <a:ea typeface="SimSun" pitchFamily="0" charset="0"/>
          <a:cs typeface="Times New Roman" pitchFamily="1" charset="0"/>
        </a:defRPr>
      </a:lvl1pPr>
      <a:lvl2pPr marL="457200" marR="0" indent="0" algn="l" defTabSz="449580">
        <a:lnSpc>
          <a:spcPct val="100000"/>
        </a:lnSpc>
        <a:spcBef>
          <a:spcPts val="0"/>
        </a:spcBef>
        <a:spcAft>
          <a:spcPts val="0"/>
        </a:spcAft>
        <a:buNone/>
        <a:tabLst/>
        <a:defRPr sz="1800" b="0" i="0" u="none" strike="noStrike" kern="1" spc="0" baseline="0">
          <a:solidFill>
            <a:schemeClr val="tx1"/>
          </a:solidFill>
          <a:effectLst/>
          <a:latin typeface="Calibri" pitchFamily="2" charset="0"/>
          <a:ea typeface="SimSun" pitchFamily="0" charset="0"/>
          <a:cs typeface="Times New Roman" pitchFamily="1" charset="0"/>
        </a:defRPr>
      </a:lvl2pPr>
      <a:lvl3pPr marL="914400" marR="0" indent="0" algn="l" defTabSz="449580">
        <a:lnSpc>
          <a:spcPct val="100000"/>
        </a:lnSpc>
        <a:spcBef>
          <a:spcPts val="0"/>
        </a:spcBef>
        <a:spcAft>
          <a:spcPts val="0"/>
        </a:spcAft>
        <a:buNone/>
        <a:tabLst/>
        <a:defRPr sz="1800" b="0" i="0" u="none" strike="noStrike" kern="1" spc="0" baseline="0">
          <a:solidFill>
            <a:schemeClr val="tx1"/>
          </a:solidFill>
          <a:effectLst/>
          <a:latin typeface="Calibri" pitchFamily="2" charset="0"/>
          <a:ea typeface="SimSun" pitchFamily="0" charset="0"/>
          <a:cs typeface="Times New Roman" pitchFamily="1" charset="0"/>
        </a:defRPr>
      </a:lvl3pPr>
      <a:lvl4pPr marL="1371600" marR="0" indent="0" algn="l" defTabSz="449580">
        <a:lnSpc>
          <a:spcPct val="100000"/>
        </a:lnSpc>
        <a:spcBef>
          <a:spcPts val="0"/>
        </a:spcBef>
        <a:spcAft>
          <a:spcPts val="0"/>
        </a:spcAft>
        <a:buNone/>
        <a:tabLst/>
        <a:defRPr sz="1800" b="0" i="0" u="none" strike="noStrike" kern="1" spc="0" baseline="0">
          <a:solidFill>
            <a:schemeClr val="tx1"/>
          </a:solidFill>
          <a:effectLst/>
          <a:latin typeface="Calibri" pitchFamily="2" charset="0"/>
          <a:ea typeface="SimSun" pitchFamily="0" charset="0"/>
          <a:cs typeface="Times New Roman" pitchFamily="1" charset="0"/>
        </a:defRPr>
      </a:lvl4pPr>
      <a:lvl5pPr marL="1828800" marR="0" indent="0" algn="l" defTabSz="449580">
        <a:lnSpc>
          <a:spcPct val="100000"/>
        </a:lnSpc>
        <a:spcBef>
          <a:spcPts val="0"/>
        </a:spcBef>
        <a:spcAft>
          <a:spcPts val="0"/>
        </a:spcAft>
        <a:buNone/>
        <a:tabLst/>
        <a:defRPr sz="1800" b="0" i="0" u="none" strike="noStrike" kern="1" spc="0" baseline="0">
          <a:solidFill>
            <a:schemeClr val="tx1"/>
          </a:solidFill>
          <a:effectLst/>
          <a:latin typeface="Calibri" pitchFamily="2" charset="0"/>
          <a:ea typeface="SimSun" pitchFamily="0" charset="0"/>
          <a:cs typeface="Times New Roman" pitchFamily="1" charset="0"/>
        </a:defRPr>
      </a:lvl5pPr>
      <a:lvl6pPr marL="2286000" marR="0" indent="0" algn="l" defTabSz="449580">
        <a:lnSpc>
          <a:spcPct val="100000"/>
        </a:lnSpc>
        <a:spcBef>
          <a:spcPts val="0"/>
        </a:spcBef>
        <a:spcAft>
          <a:spcPts val="0"/>
        </a:spcAft>
        <a:buNone/>
        <a:tabLst/>
        <a:defRPr sz="1800" b="0" i="0" u="none" strike="noStrike" kern="1" spc="0" baseline="0">
          <a:solidFill>
            <a:schemeClr val="tx1"/>
          </a:solidFill>
          <a:effectLst/>
          <a:latin typeface="Calibri" pitchFamily="2" charset="0"/>
          <a:ea typeface="SimSun" pitchFamily="0" charset="0"/>
          <a:cs typeface="Times New Roman" pitchFamily="1" charset="0"/>
        </a:defRPr>
      </a:lvl6pPr>
      <a:lvl7pPr marL="2743200" marR="0" indent="0" algn="l" defTabSz="449580">
        <a:lnSpc>
          <a:spcPct val="100000"/>
        </a:lnSpc>
        <a:spcBef>
          <a:spcPts val="0"/>
        </a:spcBef>
        <a:spcAft>
          <a:spcPts val="0"/>
        </a:spcAft>
        <a:buNone/>
        <a:tabLst/>
        <a:defRPr sz="1800" b="0" i="0" u="none" strike="noStrike" kern="1" spc="0" baseline="0">
          <a:solidFill>
            <a:schemeClr val="tx1"/>
          </a:solidFill>
          <a:effectLst/>
          <a:latin typeface="Calibri" pitchFamily="2" charset="0"/>
          <a:ea typeface="SimSun" pitchFamily="0" charset="0"/>
          <a:cs typeface="Times New Roman" pitchFamily="1" charset="0"/>
        </a:defRPr>
      </a:lvl7pPr>
      <a:lvl8pPr marL="3200400" marR="0" indent="0" algn="l" defTabSz="449580">
        <a:lnSpc>
          <a:spcPct val="100000"/>
        </a:lnSpc>
        <a:spcBef>
          <a:spcPts val="0"/>
        </a:spcBef>
        <a:spcAft>
          <a:spcPts val="0"/>
        </a:spcAft>
        <a:buNone/>
        <a:tabLst/>
        <a:defRPr sz="1800" b="0" i="0" u="none" strike="noStrike" kern="1" spc="0" baseline="0">
          <a:solidFill>
            <a:schemeClr val="tx1"/>
          </a:solidFill>
          <a:effectLst/>
          <a:latin typeface="Calibri" pitchFamily="2" charset="0"/>
          <a:ea typeface="SimSun" pitchFamily="0" charset="0"/>
          <a:cs typeface="Times New Roman" pitchFamily="1" charset="0"/>
        </a:defRPr>
      </a:lvl8pPr>
      <a:lvl9pPr marL="3657600" marR="0" indent="0" algn="l" defTabSz="449580">
        <a:lnSpc>
          <a:spcPct val="100000"/>
        </a:lnSpc>
        <a:spcBef>
          <a:spcPts val="0"/>
        </a:spcBef>
        <a:spcAft>
          <a:spcPts val="0"/>
        </a:spcAft>
        <a:buNone/>
        <a:tabLst/>
        <a:defRPr sz="1800" b="0" i="0" u="none" strike="noStrike" kern="1" spc="0" baseline="0">
          <a:solidFill>
            <a:schemeClr val="tx1"/>
          </a:solidFill>
          <a:effectLst/>
          <a:latin typeface="Calibri" pitchFamily="2" charset="0"/>
          <a:ea typeface="SimSun" pitchFamily="0" charset="0"/>
          <a:cs typeface="Times New Roman" pitchFamily="1" charset="0"/>
        </a:defRPr>
      </a:lvl9pPr>
    </p:otherStyle>
  </p:txStyles>
</p:sldMaster>
</file>

<file path=ppt/slides/_rels/slide1.xml.rels><?xml version="1.0" encoding="UTF-8" standalone="yes" 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eg"/></Relationships>
</file>

<file path=ppt/slides/_rels/slide2.xml.rels><?xml version="1.0" encoding="UTF-8" standalone="yes" 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wmf"/></Relationships>
</file>

<file path=ppt/slides/_rels/slide3.xml.rels><?xml version="1.0" encoding="UTF-8" standalone="yes" 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3.wmf"/></Relationships>
</file>

<file path=ppt/slides/_rels/slide4.xml.rels><?xml version="1.0" encoding="UTF-8" standalone="yes" 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4.wmf"/></Relationships>
</file>

<file path=ppt/slides/_rels/slide5.xml.rels><?xml version="1.0" encoding="UTF-8" standalone="yes" 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5.wmf"/></Relationships>
</file>

<file path=ppt/slides/_rels/slide6.xml.rels><?xml version="1.0" encoding="UTF-8" standalone="yes" 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6.wmf"/></Relationships>
</file>

<file path=ppt/slides/_rels/slide7.xml.rels><?xml version="1.0" encoding="UTF-8" standalone="yes" 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7.wmf"/></Relationships>
</file>

<file path=ppt/slides/_rels/slide8.xml.rels><?xml version="1.0" encoding="UTF-8" standalone="yes" 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8.wmf"/></Relationships>
</file>

<file path=ppt/slides/_rels/slide9.xml.rels><?xml version="1.0" encoding="UTF-8" standalone="yes" 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9.wmf"/></Relationships>
</file>

<file path=ppt/slides/_rels/slide10.xml.rels><?xml version="1.0" encoding="UTF-8" standalone="yes" 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0.wmf"/></Relationships>
</file>

<file path=ppt/slides/_rels/slide11.xml.rels><?xml version="1.0" encoding="UTF-8" standalone="yes" 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1.wmf"/></Relationships>
</file>

<file path=ppt/slides/_rels/slide12.xml.rels><?xml version="1.0" encoding="UTF-8" standalone="yes" 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2.wmf"/></Relationships>
</file>

<file path=ppt/slides/_rels/slide13.xml.rels><?xml version="1.0" encoding="UTF-8" standalone="yes" 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3.wmf"/></Relationships>
</file>

<file path=ppt/slides/_rels/slide14.xml.rels><?xml version="1.0" encoding="UTF-8" standalone="yes" 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4.wmf"/></Relationships>
</file>

<file path=ppt/slides/_rels/slide15.xml.rels><?xml version="1.0" encoding="UTF-8" standalone="yes" 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5.wmf"/></Relationships>
</file>

<file path=ppt/slides/_rels/slide16.xml.rels><?xml version="1.0" encoding="UTF-8" standalone="yes" 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6.wmf"/></Relationships>
</file>

<file path=ppt/slides/_rels/slide17.xml.rels><?xml version="1.0" encoding="UTF-8" standalone="yes" 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7.wmf"/></Relationships>
</file>

<file path=ppt/slides/_rels/slide18.xml.rels><?xml version="1.0" encoding="UTF-8" standalone="yes" 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8.wmf"/></Relationships>
</file>

<file path=ppt/slides/_rels/slide19.xml.rels><?xml version="1.0" encoding="UTF-8" standalone="yes" 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9.wmf"/></Relationships>
</file>

<file path=ppt/slides/_rels/slide20.xml.rels><?xml version="1.0" encoding="UTF-8" standalone="yes" 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20.wmf"/></Relationships>
</file>

<file path=ppt/slides/_rels/slide21.xml.rels><?xml version="1.0" encoding="UTF-8" standalone="yes" 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21.wmf"/></Relationships>
</file>

<file path=ppt/slides/_rels/slide22.xml.rels><?xml version="1.0" encoding="UTF-8" standalone="yes" 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wmf"/></Relationships>
</file>

<file path=ppt/slides/_rels/slide23.xml.rels><?xml version="1.0" encoding="UTF-8" standalone="yes" 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3.wmf"/></Relationships>
</file>

<file path=ppt/slides/_rels/slide24.xml.rels><?xml version="1.0" encoding="UTF-8" standalone="yes" 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4.wmf"/></Relationships>
</file>

<file path=ppt/slides/_rels/slide25.xml.rels><?xml version="1.0" encoding="UTF-8" standalone="yes" 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5.wmf"/></Relationships>
</file>

<file path=ppt/slides/_rels/slide26.xml.rels><?xml version="1.0" encoding="UTF-8" standalone="yes" 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6.wmf"/></Relationships>
</file>

<file path=ppt/slides/_rels/slide27.xml.rels><?xml version="1.0" encoding="UTF-8" standalone="yes" 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7.wmf"/></Relationships>
</file>

<file path=ppt/slides/_rels/slide28.xml.rels><?xml version="1.0" encoding="UTF-8" standalone="yes" 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8.wmf"/></Relationships>
</file>

<file path=ppt/slides/_rels/slide29.xml.rels><?xml version="1.0" encoding="UTF-8" standalone="yes" 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9.wmf"/></Relationships>
</file>

<file path=ppt/slides/_rels/slide30.xml.rels><?xml version="1.0" encoding="UTF-8" standalone="yes" 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0.wmf"/></Relationships>
</file>

<file path=ppt/slides/_rels/slide31.xml.rels><?xml version="1.0" encoding="UTF-8" standalone="yes" 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1.wmf"/></Relationships>
</file>

<file path=ppt/slides/_rels/slide32.xml.rels><?xml version="1.0" encoding="UTF-8" standalone="yes" 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2.wmf"/></Relationships>
</file>

<file path=ppt/slides/_rels/slide33.xml.rels><?xml version="1.0" encoding="UTF-8" standalone="yes" 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3.wmf"/></Relationships>
</file>

<file path=ppt/slides/_rels/slide34.xml.rels><?xml version="1.0" encoding="UTF-8" standalone="yes" 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4.wmf"/></Relationships>
</file>

<file path=ppt/slides/_rels/slide35.xml.rels><?xml version="1.0" encoding="UTF-8" standalone="yes" 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5.wmf"/></Relationships>
</file>

<file path=ppt/slides/_rels/slide36.xml.rels><?xml version="1.0" encoding="UTF-8" standalone="yes" 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6.wmf"/></Relationships>
</file>

<file path=ppt/slides/_rels/slide37.xml.rels><?xml version="1.0" encoding="UTF-8" standalone="yes" 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7.wmf"/></Relationships>
</file>

<file path=ppt/slides/_rels/slide38.xml.rels><?xml version="1.0" encoding="UTF-8" standalone="yes" 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8.wmf"/></Relationships>
</file>

<file path=ppt/slides/_rels/slide39.xml.rels><?xml version="1.0" encoding="UTF-8" standalone="yes" 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9.wmf"/></Relationships>
</file>

<file path=ppt/slides/_rels/slide40.xml.rels><?xml version="1.0" encoding="UTF-8" standalone="yes" 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20.wmf"/></Relationships>
</file>

<file path=ppt/slides/_rels/slide41.xml.rels><?xml version="1.0" encoding="UTF-8" standalone="yes" 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21.wmf"/></Relationships>
</file>

<file path=ppt/slides/_rels/slide42.xml.rels><?xml version="1.0" encoding="UTF-8" standalone="yes" 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2.jpeg"/></Relationships>
</file>

<file path=ppt/slides/slide1.xml><?xml version="1.0" encoding="utf-8"?>
<p:sld xmlns:p="http://schemas.openxmlformats.org/presentationml/2006/main" xmlns:p14="http://schemas.microsoft.com/office/powerpoint/2010/main" xmlns:r="http://schemas.openxmlformats.org/officeDocument/2006/relationships" xmlns:a="http://schemas.openxmlformats.org/drawing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Title1"/>
          <p:cNvSpPr>
            <a:spLocks noGrp="1" noChangeArrowheads="1"/>
            <a:extLst>
              <a:ext uri="smNativeData">
                <pr:smNativeData xmlns:pr="smNativeData" val="SMDATA_13_TLP7XhMAAAAlAAAAZAAAAA8BAAAAkAAAAEgAAACQAAAASAAAAAAAAAAB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EYwAwAMAAAAEAAAAAAAAAAAAAAAAAAAAAAAAAAeAAAAaAAAAAAAAAAAAAAAAAAAAAAAAAAAAAAAECcAABAnAAAAAAAAAAAAAAAAAAAAAAAAAAAAAAAAAAAAAAAAAAAAABQAAAAAAAAAwMD/AAAAAABkAAAAMgAAAAAAAABkAAAAAAAAAH9/fwAKAAAAHwAAAFQAAAC74OMF////AQAAAAAAAAAAAAAAAAAAAAAAAAAAAAAAAAAAAAAAAAAAAAAAAn9/fwCAgIADzMzMAMDA/wB/f38AAAAAAAAAAAAAAAAAAAAAAAAAAAAhAAAAGAAAABQAAAA4BAAAGg0AAAg0AAAmFgAAAAAAACYAAAAIAAAAAAAAAAAAAAA="/>
              </a:ext>
            </a:extLst>
          </p:cNvSpPr>
          <p:nvPr>
            <p:ph type="ctrTitle"/>
          </p:nvPr>
        </p:nvSpPr>
        <p:spPr/>
        <p:txBody>
          <a:bodyPr/>
          <a:lstStyle/>
          <a:p>
            <a:pPr/>
          </a:p>
        </p:txBody>
      </p:sp>
      <p:sp>
        <p:nvSpPr>
          <p:cNvPr id="3" name="SlideSubtitle1"/>
          <p:cNvSpPr>
            <a:spLocks noGrp="1" noChangeArrowheads="1"/>
            <a:extLst>
              <a:ext uri="smNativeData">
                <pr:smNativeData xmlns:pr="smNativeData" val="SMDATA_13_TLP7XhMAAAAlAAAAZAAAAA8BAAAAkAAAAEgAAACQAAAASAAAAAAAAAAA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NMZikQMAAAAEAAAAAAAAAAAAAAAAAAAAAAAAAAeAAAAaAAAAAAAAAAAAAAAAAAAAAAAAAAAAAAAECcAABAnAAAAAAAAAAAAAAAAAAAAAAAAAAAAAAAAAAAAAAAAAAAAABQAAAAAAAAAwMD/AAAAAABkAAAAMgAAAAAAAABkAAAAAAAAAH9/fwAKAAAAHwAAAFQAAAC74OMF////AQAAAAAAAAAAAAAAAAAAAAAAAAAAAAAAAAAAAAAAAAAAAAAAAn9/fwCAgIADzMzMAMDA/wB/f38AAAAAAAAAAAAAAAAAAAAAAAAAAAAhAAAAGAAAABQAAADUCAAAFCUAADQwAABPKQAAAAAAACYAAAAIAAAAAQAAAAAAAAA="/>
              </a:ext>
            </a:extLst>
          </p:cNvSpPr>
          <p:nvPr>
            <p:ph type="subTitle" idx="1"/>
          </p:nvPr>
        </p:nvSpPr>
        <p:spPr>
          <a:xfrm>
            <a:off x="1435100" y="6027420"/>
            <a:ext cx="6400800" cy="687705"/>
          </a:xfrm>
        </p:spPr>
        <p:txBody>
          <a:bodyPr/>
          <a:lstStyle/>
          <a:p>
            <a:pPr/>
            <a:r>
              <a:t>The Quiz</a:t>
            </a:r>
          </a:p>
        </p:txBody>
      </p:sp>
      <p:pic>
        <p:nvPicPr>
          <p:cNvPr id="4" name="Picture1"/>
          <p:cNvPicPr>
            <a:picLocks noChangeAspect="1"/>
            <a:extLst>
              <a:ext uri="smNativeData">
                <pr:smNativeData xmlns:pr="smNativeData" val="SMDATA_15_TLP7XhMAAAAlAAAAEQAAAC8BAAAAkAAAAEgAAACQAAAASAAAAAAAAAAA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AAAAAAAAAAABAAAAf39/AAEAAABkAAAAAAAAABQAAABAHwAAAAAAACYAAAAAAAAAwOD//wAAAAAmAAAAZAAAABYAAABMAAAAAAAAAAAAAAAEAAAAAAAAAAEAAACAgIAKAAAAACgAAAAoAAAAZAAAAGQAAAAAAAAAzMzMAAAAAABQAAAAUAAAAGQAAABkAAAAAAAAAAcAAAA4AAAAAAAAAAAAAAAAAAAA////AAAAAAAAAAAAAAAAAAAAAAAAAAAAAAAAAAAAAABkAAAAZAAAAAAAAAAjAAAABAAAAGQAAAAXAAAAFAAAAAAAAAAAAAAA/38AAP9/AAAAAAAACQAAAAQAAAAAAAAADAAAABAAAAAAAAAAAAAAAAAAAAAAAAAAHgAAAGgAAAAAAAAAAAAAAAAAAAAAAAAAAAAAABAnAAAQJwAAAAAAAAAAAAAAAAAAAAAAAAAAAAAAAAAAAAAAAAAAAAAUAAAAAAAAAMDA/wAAAAAAZAAAADIAAAAAAAAAZAAAAAAAAAB/f38ACgAAAB8AAABUAAAAu+DjBf///wEAAAAAAAAAAAAAAAAAAAAAAAAAAAAAAAAAAAAAAAAAAAAAAAJ/f38AgICAA8zMzADAwP8Af39/AAAAAAAAAAAAAAAAAP///wAAAAAAIQAAABgAAAAUAAAAp/////n///+UOAAAyB8AAAAAAAAmAAAACAAAAP//////////"/>
              </a:ext>
            </a:extLst>
          </p:cNvPicPr>
          <p:nvPr/>
        </p:nvPicPr>
        <p:blipFill>
          <a:blip r:embed="rId2"/>
          <a:stretch>
            <a:fillRect/>
          </a:stretch>
        </p:blipFill>
        <p:spPr>
          <a:xfrm>
            <a:off x="-56515" y="-4445"/>
            <a:ext cx="9253855" cy="5170805"/>
          </a:xfrm>
          <a:prstGeom prst="rect">
            <a:avLst/>
          </a:prstGeom>
          <a:noFill/>
          <a:ln>
            <a:noFill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p="http://schemas.openxmlformats.org/presentationml/2006/main" xmlns:p14="http://schemas.microsoft.com/office/powerpoint/2010/main" xmlns:r="http://schemas.openxmlformats.org/officeDocument/2006/relationships" xmlns:a="http://schemas.openxmlformats.org/drawing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Title1"/>
          <p:cNvSpPr>
            <a:spLocks noGrp="1" noChangeArrowheads="1"/>
            <a:extLst>
              <a:ext uri="smNativeData">
                <pr:smNativeData xmlns:pr="smNativeData" val="SMDATA_13_TLP7XhMAAAAlAAAAZAAAAA8BAAAAkAAAAEgAAACQAAAASAAAAAAAAAAB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FBKAAAMAAAAEAAAAAAAAAAAAAAAAAAAAAAAAAAeAAAAaAAAAAAAAAAAAAAAAAAAAAAAAAAAAAAAECcAABAnAAAAAAAAAAAAAAAAAAAAAAAAAAAAAAAAAAAAAAAAAAAAABQAAAAAAAAAwMD/AAAAAABkAAAAMgAAAAAAAABkAAAAAAAAAH9/fwAKAAAAHwAAAFQAAAC74OMF////AQAAAAAAAAAAAAAAAAAAAAAAAAAAAAAAAAAAAAAAAAAAAAAAAn9/fwCAgIADzMzMAMDA/wB/f38AAAAAAAAAAAAAAAAAAAAAAAAAAAAhAAAAGAAAABQAAADQAgAAsAEAAHA1AAC4CAAAAAAAACYAAAAIAAAAAAAAAAAAAAA="/>
              </a:ext>
            </a:extLst>
          </p:cNvSpPr>
          <p:nvPr>
            <p:ph type="title"/>
          </p:nvPr>
        </p:nvSpPr>
        <p:spPr/>
        <p:txBody>
          <a:bodyPr/>
          <a:lstStyle/>
          <a:p>
            <a:pPr marL="0" marR="0" indent="0" algn="l" defTabSz="44958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  <a:tabLst/>
              <a:defRPr sz="2400" b="0" i="0" u="none" strike="noStrike" kern="1" spc="0" baseline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effectLst/>
                <a:latin typeface="Calibri" pitchFamily="2" charset="0"/>
                <a:ea typeface="Calibri" pitchFamily="2" charset="0"/>
                <a:cs typeface="Calibri" pitchFamily="2" charset="0"/>
              </a:defRPr>
            </a:pPr>
            <a:r>
              <a:t>1. What is the name of Elsa and Anna's Kingdom in Frozen? </a:t>
            </a:r>
          </a:p>
        </p:txBody>
      </p:sp>
      <p:pic>
        <p:nvPicPr>
          <p:cNvPr id="3" name="Picture1"/>
          <p:cNvPicPr>
            <a:extLst>
              <a:ext uri="smNativeData">
                <pr:smNativeData xmlns:pr="smNativeData" val="SMDATA_15_TLP7XhMAAAAlAAAAEQAAAA0BAAAAkAAAAEgAAACQAAAASAAAAAAAAAAAAAAAAAAAAAEAAABQAAAAAAAAAAAA4D8AAAAAAADgPwAAAAAAAOA/AAAAAAAA4D8AAAAAAADgPwAAAAAAAOA/AAAAAAAA4D8AAAAAAADgPwAAAAAAAOA/AAAAAAAA4D8CAAAAjAAAAAAAAAAAAAAA////AAAAAAAAAAAAAAAAAAAAAAAAAAAAAAAAAAAAAAAAAAAAZAAAAAEAAABAAAAAAAAAAAAAAAAAAAAAAAAAAAAAAAAAAAAAAAAAAAAAAAAAAAAAAAAAAAAAAAAAAAAAAAAAAAAAAAAAAAAAAAAAAAAAAAAAAAAAAAAAAAAAAAAAAAAAFAAAADwAAAAAAAAAAAAAAAAAAAAAAAAAAQAAABQAAAAUAAAAFAAAAAEAAAAAAAAAZAAAAGQAAAAAAAAAZAAAAGQAAAAVAAAAYAAAAAAAAAAAAAAADwAAACADAAAAAAAAAAAAAAEAAACgMgAAVgcAAKr4//8BAAAAf39/AAEAAABkAAAAAAAAABQAAABAHwAAAAAAACYAAAAAAAAAwOD//wAAAAAmAAAAZAAAABYAAABMAAAAAAAAAAAAAAAEAAAAAAAAAAEAAAB/f38AAAAAACgAAAAoAAAAZAAAAGQAAAAAAAAAzMzMAAAAAABQAAAAUAAAAGQAAABkAAAAAAAAAAcAAAA4AAAAAAAAAAAAAAAAAAAA////AAAAAAAAAAAAAAAAAAAAAAAAAAAAAAAAAAAAAABkAAAAZAAAAAAAAAAjAAAABAAAAGQAAAAXAAAAFAAAAAAAAAAAAAAA/38AAP9/AAAAAAAACQAAAAQAAAAAAAAADAAAABAAAAAAAAAAAAAAAAAAAAAAAAAAHgAAAGgAAAAAAAAAAAAAAAAAAAAAAAAAAAAAABAnAAAQJwAAAAAAAAAAAAAAAAAAAAAAAAAAAAAAAAAAAAAAAAAAAAAUAAAAAAAAAMDA/wAAAAAAZAAAADIAAAAAAAAAZAAAAAAAAAB/f38ACgAAAB8AAABUAAAA////AAAAAAAAAAAAAAAAAAAAAAAAAAAAAAAAAAAAAAAAAAAAAAAAAAAAAAB/f38Af39/AMzMzADAwP8Af39/AAAAAAAAAAAAAAAAAP///wAAAAAAIQAAABgAAAAUAAAAnwYAACYKAADKLgAAkx0AAAAAAAAmAAAACAAAAP//////////"/>
              </a:ext>
            </a:extLst>
          </p:cNvPicPr>
          <p:nvPr/>
        </p:nvPicPr>
        <p:blipFill>
          <a:blip r:embed="rId2"/>
          <a:stretch>
            <a:fillRect/>
          </a:stretch>
        </p:blipFill>
        <p:spPr>
          <a:xfrm>
            <a:off x="1076325" y="1649730"/>
            <a:ext cx="6529705" cy="3157855"/>
          </a:xfrm>
          <a:prstGeom prst="rect">
            <a:avLst/>
          </a:prstGeom>
          <a:noFill/>
          <a:ln>
            <a:noFill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p="http://schemas.openxmlformats.org/presentationml/2006/main" xmlns:p14="http://schemas.microsoft.com/office/powerpoint/2010/main" xmlns:r="http://schemas.openxmlformats.org/officeDocument/2006/relationships" xmlns:a="http://schemas.openxmlformats.org/drawing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Title1"/>
          <p:cNvSpPr>
            <a:spLocks noGrp="1" noChangeArrowheads="1"/>
            <a:extLst>
              <a:ext uri="smNativeData">
                <pr:smNativeData xmlns:pr="smNativeData" val="SMDATA_13_TLP7XhMAAAAlAAAAZAAAAA8BAAAAkAAAAEgAAACQAAAASAAAAAAAAAAB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EsEAAAMAAAAEAAAAAAAAAAAAAAAAAAAAAAAAAAeAAAAaAAAAAAAAAAAAAAAAAAAAAAAAAAAAAAAECcAABAnAAAAAAAAAAAAAAAAAAAAAAAAAAAAAAAAAAAAAAAAAAAAABQAAAAAAAAAwMD/AAAAAABkAAAAMgAAAAAAAABkAAAAAAAAAH9/fwAKAAAAHwAAAFQAAAC74OMF////AQAAAAAAAAAAAAAAAAAAAAAAAAAAAAAAAAAAAAAAAAAAAAAAAn9/fwCAgIADzMzMAMDA/wB/f38AAAAAAAAAAAAAAAAAAAAAAAAAAAAhAAAAGAAAABQAAADQAgAAsAEAAHA1AAC4CAAAAAAAACYAAAAIAAAAAAAAAAAAAAA="/>
              </a:ext>
            </a:extLst>
          </p:cNvSpPr>
          <p:nvPr>
            <p:ph type="title"/>
          </p:nvPr>
        </p:nvSpPr>
        <p:spPr/>
        <p:txBody>
          <a:bodyPr/>
          <a:lstStyle/>
          <a:p>
            <a:pPr marL="0" marR="0" indent="0" algn="l" defTabSz="44958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  <a:tabLst/>
              <a:defRPr sz="2400" b="0" i="0" u="none" strike="noStrike" kern="1" spc="0" baseline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effectLst/>
                <a:latin typeface="Calibri" pitchFamily="2" charset="0"/>
                <a:ea typeface="Calibri" pitchFamily="2" charset="0"/>
                <a:cs typeface="Calibri" pitchFamily="2" charset="0"/>
              </a:defRPr>
            </a:pPr>
            <a:r>
              <a:t>2. What is the address of the Dentist office in which Nemo is kept in Finding Nemo?</a:t>
            </a:r>
          </a:p>
        </p:txBody>
      </p:sp>
      <p:pic>
        <p:nvPicPr>
          <p:cNvPr id="3" name="Picture1"/>
          <p:cNvPicPr>
            <a:extLst>
              <a:ext uri="smNativeData">
                <pr:smNativeData xmlns:pr="smNativeData" val="SMDATA_15_TLP7XhMAAAAlAAAAEQAAAA0BAAAAkAAAAEgAAACQAAAASAAAAAAAAAAAAAAAAAAAAAEAAABQAAAAAAAAAAAA4D8AAAAAAADgPwAAAAAAAOA/AAAAAAAA4D8AAAAAAADgPwAAAAAAAOA/AAAAAAAA4D8AAAAAAADgPwAAAAAAAOA/AAAAAAAA4D8CAAAAjAAAAAAAAAAAAAAA////AAAAAAAAAAAAAAAAAAAAAAAAAAAAAAAAAAAAAAAAAAAAZAAAAAEAAABAAAAAAAAAAAAAAAAAAAAAAAAAAAAAAAAAAAAAAAAAAAAAAAAAAAAAAAAAAAAAAAAAAAAAAAAAAAAAAAAAAAAAAAAAAAAAAAAAAAAAAAAAAAAAAAAAAAAAFAAAADwAAAAAAAAAAAAAAAAAAAAAAAAAAQAAABQAAAAUAAAAFAAAAAEAAAAAAAAAZAAAAGQAAAAAAAAAZAAAAGQAAAAVAAAAYAAAAAAAAAAAAAAADwAAACADAAAAAAAAAAAAAAEAAACgMgAAVgcAAKr4//8BAAAAf39/AAEAAABkAAAAAAAAABQAAABAHwAAAAAAACYAAAAAAAAAwOD//wAAAAAmAAAAZAAAABYAAABMAAAAAAAAAAAAAAAEAAAAAAAAAAEAAAB/f38AAAAAACgAAAAoAAAAZAAAAGQAAAAAAAAAzMzMAAAAAABQAAAAUAAAAGQAAABkAAAAAAAAAAcAAAA4AAAAAAAAAAAAAAAAAAAA////AAAAAAAAAAAAAAAAAAAAAAAAAAAAAAAAAAAAAABkAAAAZAAAAAAAAAAjAAAABAAAAGQAAAAXAAAAFAAAAAAAAAAAAAAA/38AAP9/AAAAAAAACQAAAAQAAADIAAAADAAAABAAAAAAAAAAAAAAAAAAAAAAAAAAHgAAAGgAAAAAAAAAAAAAAAAAAAAAAAAAAAAAABAnAAAQJwAAAAAAAAAAAAAAAAAAAAAAAAAAAAAAAAAAAAAAAAAAAAAUAAAAAAAAAMDA/wAAAAAAZAAAADIAAAAAAAAAZAAAAAAAAAB/f38ACgAAAB8AAABUAAAA////AAAAAAAAAAAAAAAAAAAAAAAAAAAAAAAAAAAAAAAAAAAAAAAAAAAAAAB/f38Af39/AMzMzADAwP8Af39/AAAAAAAAAAAAAAAAAP///wAAAAAAIQAAABgAAAAUAAAAvQUAAIINAAClMwAAwSMAAAAAAAAmAAAACAAAAP//////////"/>
              </a:ext>
            </a:extLst>
          </p:cNvPicPr>
          <p:nvPr/>
        </p:nvPicPr>
        <p:blipFill>
          <a:blip r:embed="rId2"/>
          <a:stretch>
            <a:fillRect/>
          </a:stretch>
        </p:blipFill>
        <p:spPr>
          <a:xfrm>
            <a:off x="932815" y="2195830"/>
            <a:ext cx="7462520" cy="3616325"/>
          </a:xfrm>
          <a:prstGeom prst="rect">
            <a:avLst/>
          </a:prstGeom>
          <a:noFill/>
          <a:ln>
            <a:noFill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p="http://schemas.openxmlformats.org/presentationml/2006/main" xmlns:p14="http://schemas.microsoft.com/office/powerpoint/2010/main" xmlns:r="http://schemas.openxmlformats.org/officeDocument/2006/relationships" xmlns:a="http://schemas.openxmlformats.org/drawing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Title1"/>
          <p:cNvSpPr>
            <a:spLocks noGrp="1" noChangeArrowheads="1"/>
            <a:extLst>
              <a:ext uri="smNativeData">
                <pr:smNativeData xmlns:pr="smNativeData" val="SMDATA_13_TLP7XhMAAAAlAAAAZAAAAA8BAAAAkAAAAEgAAACQAAAASAAAAAAAAAAB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C74OMF////AQAAAAAAAAAAAAAAAAAAAAAAAAAAAAAAAAAAAAAAAAAAAAAAAn9/fwCAgIADzMzMAMDA/wB/f38AAAAAAAAAAAAAAAAAAAAAAAAAAAAhAAAAGAAAABQAAADQAgAAsAEAAHA1AAC4CAAAAAAAACYAAAAIAAAAAAAAAAAAAAA="/>
              </a:ext>
            </a:extLst>
          </p:cNvSpPr>
          <p:nvPr>
            <p:ph type="title"/>
          </p:nvPr>
        </p:nvSpPr>
        <p:spPr/>
        <p:txBody>
          <a:bodyPr/>
          <a:lstStyle/>
          <a:p>
            <a:pPr marL="0" marR="0" indent="0" algn="l" defTabSz="44958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  <a:tabLst/>
              <a:defRPr sz="2400" b="0" i="0" u="none" strike="noStrike" kern="1" spc="0" baseline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effectLst/>
                <a:latin typeface="Calibri" pitchFamily="2" charset="0"/>
                <a:ea typeface="Calibri" pitchFamily="2" charset="0"/>
                <a:cs typeface="Calibri" pitchFamily="2" charset="0"/>
              </a:defRPr>
            </a:pPr>
            <a:r>
              <a:t>3. What is the name of the Prince that Ariel falls in love with in The Little Mermaid?</a:t>
            </a:r>
          </a:p>
        </p:txBody>
      </p:sp>
      <p:pic>
        <p:nvPicPr>
          <p:cNvPr id="3" name="Picture1"/>
          <p:cNvPicPr>
            <a:extLst>
              <a:ext uri="smNativeData">
                <pr:smNativeData xmlns:pr="smNativeData" val="SMDATA_15_TLP7XhMAAAAlAAAAEQAAAA0BAAAAkAAAAEgAAACQAAAASAAAAAAAAAAAAAAAAAAAAAEAAABQAAAAAAAAAAAA4D8AAAAAAADgPwAAAAAAAOA/AAAAAAAA4D8AAAAAAADgPwAAAAAAAOA/AAAAAAAA4D8AAAAAAADgPwAAAAAAAOA/AAAAAAAA4D8CAAAAjAAAAAAAAAAAAAAA////AAAAAAAAAAAAAAAAAAAAAAAAAAAAAAAAAAAAAAAAAAAAZAAAAAEAAABAAAAAAAAAAAAAAAAAAAAAAAAAAAAAAAAAAAAAAAAAAAAAAAAAAAAAAAAAAAAAAAAAAAAAAAAAAAAAAAAAAAAAAAAAAAAAAAAAAAAAAAAAAAAAAAAAAAAAFAAAADwAAAAAAAAAAAAAAAAAAAAAAAAAAQAAABQAAAAUAAAAFAAAAAEAAAAAAAAAZAAAAGQAAAAAAAAAZAAAAGQAAAAVAAAAYAAAAAAAAAAAAAAADwAAACADAAAAAAAAAAAAAAEAAACgMgAAVgcAAKr4//8BAAAAf39/AAEAAABkAAAAAAAAABQAAABAHwAAAAAAACYAAAAAAAAAwOD//wAAAAAmAAAAZAAAABYAAABMAAAAAAAAAAAAAAAEAAAAAAAAAAEAAAB/f38AAAAAACgAAAAoAAAAZAAAAGQAAAAAAAAAzMzMAAAAAABQAAAAUAAAAGQAAABkAAAAAAAAAAcAAAA4AAAAAAAAAAAAAAAAAAAA////AAAAAAAAAAAAAAAAAAAAAAAAAAAAAAAAAAAAAABkAAAAZAAAAAAAAAAjAAAABAAAAGQAAAAXAAAAFAAAAAAAAAAAAAAA/38AAP9/AAAAAAAACQAAAAQAAAAAAAAADAAAABAAAADvGVl6SBPjvx+onN3Cr/Y/HgAAAGgAAAAAAAAAAAAAAAAAAAAAAAAAAAAAABAnAAAQJwAAAAAAAAAAAAAAAAAAAAAAAAAAAAAAAAAAAAAAAAAAAAAUAAAAAAAAAMDA/wAAAAAAZAAAADIAAAAAAAAAZAAAAAAAAAB/f38ACgAAAB8AAABUAAAA////AAAAAAAAAAAAAAAAAAAAAAAAAAAAAAAAAAAAAAAAAAAAAAAAAAAAAAB/f38Af39/AMzMzADAwP8Af39/AAAAAAAAAAAAAAAAAP///wAAAAAAIQAAABgAAAAUAAAAvQUAAJ4LAADDMgAAMiQAAAAAAAAmAAAACAAAAP//////////"/>
              </a:ext>
            </a:extLst>
          </p:cNvPicPr>
          <p:nvPr/>
        </p:nvPicPr>
        <p:blipFill>
          <a:blip r:embed="rId2"/>
          <a:stretch>
            <a:fillRect/>
          </a:stretch>
        </p:blipFill>
        <p:spPr>
          <a:xfrm>
            <a:off x="932815" y="1888490"/>
            <a:ext cx="7319010" cy="3995420"/>
          </a:xfrm>
          <a:prstGeom prst="rect">
            <a:avLst/>
          </a:prstGeom>
          <a:noFill/>
          <a:ln>
            <a:noFill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p="http://schemas.openxmlformats.org/presentationml/2006/main" xmlns:p14="http://schemas.microsoft.com/office/powerpoint/2010/main" xmlns:r="http://schemas.openxmlformats.org/officeDocument/2006/relationships" xmlns:a="http://schemas.openxmlformats.org/drawing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Title1"/>
          <p:cNvSpPr>
            <a:spLocks noGrp="1" noChangeArrowheads="1"/>
            <a:extLst>
              <a:ext uri="smNativeData">
                <pr:smNativeData xmlns:pr="smNativeData" val="SMDATA_13_TLP7XhMAAAAlAAAAZAAAAA8BAAAAkAAAAEgAAACQAAAASAAAAAAAAAAB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C74OMF////AQAAAAAAAAAAAAAAAAAAAAAAAAAAAAAAAAAAAAAAAAAAAAAAAn9/fwCAgIADzMzMAMDA/wB/f38AAAAAAAAAAAAAAAAAAAAAAAAAAAAhAAAAGAAAABQAAADQAgAAsAEAAHA1AAC4CAAAAAAAACYAAAAIAAAAAAAAAAAAAAA="/>
              </a:ext>
            </a:extLst>
          </p:cNvSpPr>
          <p:nvPr>
            <p:ph type="title"/>
          </p:nvPr>
        </p:nvSpPr>
        <p:spPr/>
        <p:txBody>
          <a:bodyPr/>
          <a:lstStyle/>
          <a:p>
            <a:pPr marL="0" marR="0" indent="0" algn="l" defTabSz="44958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  <a:tabLst/>
              <a:defRPr sz="2400" b="0" i="0" u="none" strike="noStrike" kern="1" spc="0" baseline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effectLst/>
                <a:latin typeface="Calibri" pitchFamily="2" charset="0"/>
                <a:ea typeface="Calibri" pitchFamily="2" charset="0"/>
                <a:cs typeface="Calibri" pitchFamily="2" charset="0"/>
              </a:defRPr>
            </a:pPr>
            <a:r>
              <a:t>4. In Wreck It Ralph, what is the name of the 'good guy' in Ralph's game?</a:t>
            </a:r>
          </a:p>
        </p:txBody>
      </p:sp>
      <p:pic>
        <p:nvPicPr>
          <p:cNvPr id="3" name="Picture1"/>
          <p:cNvPicPr>
            <a:extLst>
              <a:ext uri="smNativeData">
                <pr:smNativeData xmlns:pr="smNativeData" val="SMDATA_15_TLP7XhMAAAAlAAAAEQAAAA0BAAAAkAAAAEgAAACQAAAASAAAAAAAAAAAAAAAAAAAAAEAAABQAAAAAAAAAAAA4D8AAAAAAADgPwAAAAAAAOA/AAAAAAAA4D8AAAAAAADgPwAAAAAAAOA/AAAAAAAA4D8AAAAAAADgPwAAAAAAAOA/AAAAAAAA4D8CAAAAjAAAAAAAAAAAAAAA////AAAAAAAAAAAAAAAAAAAAAAAAAAAAAAAAAAAAAAAAAAAAZAAAAAEAAABAAAAAAAAAAAAAAAAAAAAAAAAAAAAAAAAAAAAAAAAAAAAAAAAAAAAAAAAAAAAAAAAAAAAAAAAAAAAAAAAAAAAAAAAAAAAAAAAAAAAAAAAAAAAAAAAAAAAAFAAAADwAAAAAAAAAAAAAAAAAAAAAAAAAAQAAABQAAAAUAAAAFAAAAAEAAAAAAAAAZAAAAGQAAAAAAAAAZAAAAGQAAAAVAAAAYAAAAAAAAAAAAAAADwAAACADAAAAAAAAAAAAAAEAAACgMgAAVgcAAKr4//8BAAAAf39/AAEAAABkAAAAAAAAABQAAABAHwAAAAAAACYAAAAAAAAAwOD//wAAAAAmAAAAZAAAABYAAABMAAAAAAAAAAAAAAAEAAAAAAAAAAEAAAB/f38AAAAAACgAAAAoAAAAZAAAAGQAAAAAAAAAzMzMAAAAAABQAAAAUAAAAGQAAABkAAAAAAAAAAcAAAA4AAAAAAAAAAAAAAAAAAAA////AAAAAAAAAAAAAAAAAAAAAAAAAAAAAAAAAAAAAABkAAAAZAAAAAAAAAAjAAAABAAAAGQAAAAXAAAAFAAAAAAAAAAAAAAA/38AAP9/AAAAAAAACQAAAAQAAAAAAAAADAAAABAAAAAAAAAAAAAAAAAAAAAAAAAAHgAAAGgAAAAAAAAAAAAAAAAAAAAAAAAAAAAAABAnAAAQJwAAAAAAAAAAAAAAAAAAAAAAAAAAAAAAAAAAAAAAAAAAAAAUAAAAAAAAAMDA/wAAAAAAZAAAADIAAAAAAAAAZAAAAAAAAAB/f38ACgAAAB8AAABUAAAA////AAAAAAAAAAAAAAAAAAAAAAAAAAAAAAAAAAAAAAAAAAAAAAAAAAAAAAB/f38Af39/AMzMzADAwP8Af39/AAAAAAAAAAAAAAAAAP///wAAAAAAIQAAABgAAAAUAAAAvQUAAJgKAAA0MwAAbiIAAAAAAAAmAAAACAAAAP//////////"/>
              </a:ext>
            </a:extLst>
          </p:cNvPicPr>
          <p:nvPr/>
        </p:nvPicPr>
        <p:blipFill>
          <a:blip r:embed="rId2"/>
          <a:stretch>
            <a:fillRect/>
          </a:stretch>
        </p:blipFill>
        <p:spPr>
          <a:xfrm>
            <a:off x="932815" y="1722120"/>
            <a:ext cx="7390765" cy="3874770"/>
          </a:xfrm>
          <a:prstGeom prst="rect">
            <a:avLst/>
          </a:prstGeom>
          <a:noFill/>
          <a:ln>
            <a:noFill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p="http://schemas.openxmlformats.org/presentationml/2006/main" xmlns:p14="http://schemas.microsoft.com/office/powerpoint/2010/main" xmlns:r="http://schemas.openxmlformats.org/officeDocument/2006/relationships" xmlns:a="http://schemas.openxmlformats.org/drawing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Title1"/>
          <p:cNvSpPr>
            <a:spLocks noGrp="1" noChangeArrowheads="1"/>
            <a:extLst>
              <a:ext uri="smNativeData">
                <pr:smNativeData xmlns:pr="smNativeData" val="SMDATA_13_TLP7XhMAAAAlAAAAZAAAAA8BAAAAkAAAAEgAAACQAAAASAAAAAAAAAAB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GkAYwAMAAAAEAAAAAAAAAAAAAAAAAAAAAAAAAAeAAAAaAAAAAAAAAAAAAAAAAAAAAAAAAAAAAAAECcAABAnAAAAAAAAAAAAAAAAAAAAAAAAAAAAAAAAAAAAAAAAAAAAABQAAAAAAAAAwMD/AAAAAABkAAAAMgAAAAAAAABkAAAAAAAAAH9/fwAKAAAAHwAAAFQAAAC74OMF////AQAAAAAAAAAAAAAAAAAAAAAAAAAAAAAAAAAAAAAAAAAAAAAAAn9/fwCAgIADzMzMAMDA/wB/f38AAAAAAAAAAAAAAAAAAAAAAAAAAAAhAAAAGAAAABQAAADQAgAAsAEAAHA1AAC4CAAAAAAAACYAAAAIAAAAAAAAAAAAAAA="/>
              </a:ext>
            </a:extLst>
          </p:cNvSpPr>
          <p:nvPr>
            <p:ph type="title"/>
          </p:nvPr>
        </p:nvSpPr>
        <p:spPr/>
        <p:txBody>
          <a:bodyPr/>
          <a:lstStyle/>
          <a:p>
            <a:pPr marL="0" marR="0" indent="0" algn="l" defTabSz="44958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  <a:tabLst/>
              <a:defRPr sz="2400" b="0" i="0" u="none" strike="noStrike" kern="1" spc="0" baseline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effectLst/>
                <a:latin typeface="Calibri" pitchFamily="2" charset="0"/>
                <a:ea typeface="Calibri" pitchFamily="2" charset="0"/>
                <a:cs typeface="Calibri" pitchFamily="2" charset="0"/>
              </a:defRPr>
            </a:pPr>
            <a:r>
              <a:t>5. In The Aristocats what is the name of the streetcat who befriends Duchess and her kittens?</a:t>
            </a:r>
          </a:p>
        </p:txBody>
      </p:sp>
      <p:pic>
        <p:nvPicPr>
          <p:cNvPr id="3" name="Picture1"/>
          <p:cNvPicPr>
            <a:extLst>
              <a:ext uri="smNativeData">
                <pr:smNativeData xmlns:pr="smNativeData" val="SMDATA_15_TLP7XhMAAAAlAAAAEQAAAA0BAAAAkAAAAEgAAACQAAAASAAAAAAAAAAAAAAAAAAAAAEAAABQAAAAAAAAAAAA4D8AAAAAAADgPwAAAAAAAOA/AAAAAAAA4D8AAAAAAADgPwAAAAAAAOA/AAAAAAAA4D8AAAAAAADgPwAAAAAAAOA/AAAAAAAA4D8CAAAAjAAAAAAAAAAAAAAA////AAAAAAAAAAAAAAAAAAAAAAAAAAAAAAAAAAAAAAAAAAAAZAAAAAEAAABAAAAAAAAAAAAAAAAAAAAAAAAAAAAAAAAAAAAAAAAAAAAAAAAAAAAAAAAAAAAAAAAAAAAAAAAAAAAAAAAAAAAAAAAAAAAAAAAAAAAAAAAAAAAAAAAAAAAAFAAAADwAAAAAAAAAAAAAAAAAAAAAAAAAAQAAABQAAAAUAAAAFAAAAAEAAAAAAAAAZAAAAGQAAAAAAAAAZAAAAGQAAAAVAAAAYAAAAAAAAAAAAAAADwAAACADAAAAAAAAAAAAAAEAAACgMgAAVgcAAKr4//8BAAAAf39/AAEAAABkAAAAAAAAABQAAABAHwAAAAAAACYAAAAAAAAAwOD//wAAAAAmAAAAZAAAABYAAABMAAAAAAAAAAAAAAAEAAAAAAAAAAEAAAB/f38AAAAAACgAAAAoAAAAZAAAAGQAAAAAAAAAzMzMAAAAAABQAAAAUAAAAGQAAABkAAAAAAAAAAcAAAA4AAAAAAAAAAAAAAAAAAAA////AAAAAAAAAAAAAAAAAAAAAAAAAAAAAAAAAAAAAABkAAAAZAAAAAAAAAAjAAAABAAAAGQAAAAXAAAAFAAAAAAAAAAAAAAA/38AAP9/AAAAAAAACQAAAAQAAAAAAAAADAAAABAAAAAAAAAAAAAAAAAAAAAAAAAAHgAAAGgAAAAAAAAAAAAAAAAAAAAAAAAAAAAAABAnAAAQJwAAAAAAAAAAAAAAAAAAAAAAAAAAAAAAAAAAAAAAAAAAAAAUAAAAAAAAAMDA/wAAAAAAZAAAADIAAAAAAAAAZAAAAAAAAAB/f38ACgAAAB8AAABUAAAA////AAAAAAAAAAAAAAAAAAAAAAAAAAAAAAAAAAAAAAAAAAAAAAAAAAAAAAB/f38Af39/AMzMzADAwP8Af39/AAAAAAAAAAAAAAAAAP///wAAAAAAIQAAABgAAAAUAAAA2wQAAGoKAADhMQAA3yIAAAAAAAAmAAAACAAAAP//////////"/>
              </a:ext>
            </a:extLst>
          </p:cNvPicPr>
          <p:nvPr/>
        </p:nvPicPr>
        <p:blipFill>
          <a:blip r:embed="rId2"/>
          <a:stretch>
            <a:fillRect/>
          </a:stretch>
        </p:blipFill>
        <p:spPr>
          <a:xfrm>
            <a:off x="789305" y="1692910"/>
            <a:ext cx="7319010" cy="3975735"/>
          </a:xfrm>
          <a:prstGeom prst="rect">
            <a:avLst/>
          </a:prstGeom>
          <a:noFill/>
          <a:ln>
            <a:noFill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p="http://schemas.openxmlformats.org/presentationml/2006/main" xmlns:p14="http://schemas.microsoft.com/office/powerpoint/2010/main" xmlns:r="http://schemas.openxmlformats.org/officeDocument/2006/relationships" xmlns:a="http://schemas.openxmlformats.org/drawing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Title1"/>
          <p:cNvSpPr>
            <a:spLocks noGrp="1" noChangeArrowheads="1"/>
            <a:extLst>
              <a:ext uri="smNativeData">
                <pr:smNativeData xmlns:pr="smNativeData" val="SMDATA_13_TLP7XhMAAAAlAAAAZAAAAA8BAAAAkAAAAEgAAACQAAAASAAAAAAAAAAB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C74OMF////AQAAAAAAAAAAAAAAAAAAAAAAAAAAAAAAAAAAAAAAAAAAAAAAAn9/fwCAgIADzMzMAMDA/wB/f38AAAAAAAAAAAAAAAAAAAAAAAAAAAAhAAAAGAAAABQAAADQAgAAsAEAAHA1AAC4CAAAAAAAACYAAAAIAAAAAAAAAAAAAAA="/>
              </a:ext>
            </a:extLst>
          </p:cNvSpPr>
          <p:nvPr>
            <p:ph type="title"/>
          </p:nvPr>
        </p:nvSpPr>
        <p:spPr/>
        <p:txBody>
          <a:bodyPr/>
          <a:lstStyle/>
          <a:p>
            <a:pPr marL="0" marR="0" indent="0" algn="l" defTabSz="44958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  <a:tabLst/>
              <a:defRPr sz="2400" b="0" i="0" u="none" strike="noStrike" kern="1" spc="0" baseline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effectLst/>
                <a:latin typeface="Calibri" pitchFamily="2" charset="0"/>
                <a:ea typeface="Calibri" pitchFamily="2" charset="0"/>
                <a:cs typeface="Calibri" pitchFamily="2" charset="0"/>
              </a:defRPr>
            </a:pPr>
            <a:r>
              <a:t>6. In the original 1994 version of The Lion King, which characters distract the hyenas with a Hawaiian luau?</a:t>
            </a:r>
          </a:p>
        </p:txBody>
      </p:sp>
      <p:pic>
        <p:nvPicPr>
          <p:cNvPr id="3" name="Picture1"/>
          <p:cNvPicPr>
            <a:extLst>
              <a:ext uri="smNativeData">
                <pr:smNativeData xmlns:pr="smNativeData" val="SMDATA_15_TLP7XhMAAAAlAAAAEQAAAA0BAAAAkAAAAEgAAACQAAAASAAAAAAAAAAAAAAAAAAAAAEAAABQAAAAAAAAAAAA4D8AAAAAAADgPwAAAAAAAOA/AAAAAAAA4D8AAAAAAADgPwAAAAAAAOA/AAAAAAAA4D8AAAAAAADgPwAAAAAAAOA/AAAAAAAA4D8CAAAAjAAAAAAAAAAAAAAA////AAAAAAAAAAAAAAAAAAAAAAAAAAAAAAAAAAAAAAAAAAAAZAAAAAEAAABAAAAAAAAAAAAAAAAAAAAAAAAAAAAAAAAAAAAAAAAAAAAAAAAAAAAAAAAAAAAAAAAAAAAAAAAAAAAAAAAAAAAAAAAAAAAAAAAAAAAAAAAAAAAAAAAAAAAAFAAAADwAAAAAAAAAAAAAAAAAAAAAAAAAAQAAABQAAAAUAAAAFAAAAAEAAAAAAAAAZAAAAGQAAAAAAAAAZAAAAGQAAAAVAAAAYAAAAAAAAAAAAAAADwAAACADAAAAAAAAAAAAAAEAAACgMgAAVgcAAKr4//8BAAAAf39/AAEAAABkAAAAAAAAABQAAABAHwAAAAAAACYAAAAAAAAAwOD//wAAAAAmAAAAZAAAABYAAABMAAAAAAAAAAAAAAAEAAAAAAAAAAEAAAB/f38AAAAAACgAAAAoAAAAZAAAAGQAAAAAAAAAzMzMAAAAAABQAAAAUAAAAGQAAABkAAAAAAAAAAcAAAA4AAAAAAAAAAAAAAAAAAAA////AAAAAAAAAAAAAAAAAAAAAAAAAAAAAAAAAAAAAABkAAAAZAAAAAAAAAAjAAAABAAAAGQAAAAXAAAAFAAAAAAAAAAAAAAA/38AAP9/AAAAAAAACQAAAAQAAAAAAAAADAAAABAAAAAAAAAAAAAAAAAAAAAAAAAAHgAAAGgAAAAAAAAAAAAAAAAAAAAAAAAAAAAAABAnAAAQJwAAAAAAAAAAAAAAAAAAAAAAAAAAAAAAAAAAAAAAAAAAAAAUAAAAAAAAAMDA/wAAAAAAZAAAADIAAAAAAAAAZAAAAAAAAAB/f38ACgAAAB8AAABUAAAA////AAAAAAAAAAAAAAAAAAAAAAAAAAAAAAAAAAAAAAAAAAAAAAAAAAAAAAB/f38Af39/AMzMzADAwP8Af39/AAAAAAAAAAAAAAAAAP///wAAAAAAIQAAABgAAAAUAAAAGgYAAHoLAAD/MAAAFCUAAAAAAAAmAAAACAAAAP//////////"/>
              </a:ext>
            </a:extLst>
          </p:cNvPicPr>
          <p:nvPr/>
        </p:nvPicPr>
        <p:blipFill>
          <a:blip r:embed="rId2"/>
          <a:stretch>
            <a:fillRect/>
          </a:stretch>
        </p:blipFill>
        <p:spPr>
          <a:xfrm>
            <a:off x="991870" y="1865630"/>
            <a:ext cx="6972935" cy="4161790"/>
          </a:xfrm>
          <a:prstGeom prst="rect">
            <a:avLst/>
          </a:prstGeom>
          <a:noFill/>
          <a:ln>
            <a:noFill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p="http://schemas.openxmlformats.org/presentationml/2006/main" xmlns:p14="http://schemas.microsoft.com/office/powerpoint/2010/main" xmlns:r="http://schemas.openxmlformats.org/officeDocument/2006/relationships" xmlns:a="http://schemas.openxmlformats.org/drawing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Title1"/>
          <p:cNvSpPr>
            <a:spLocks noGrp="1" noChangeArrowheads="1"/>
            <a:extLst>
              <a:ext uri="smNativeData">
                <pr:smNativeData xmlns:pr="smNativeData" val="SMDATA_13_TLP7XhMAAAAlAAAAZAAAAA8BAAAAkAAAAEgAAACQAAAASAAAAAAAAAAB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CwBAAAMAAAAEAAAAAAAAAAAAAAAAAAAAAAAAAAeAAAAaAAAAAAAAAAAAAAAAAAAAAAAAAAAAAAAECcAABAnAAAAAAAAAAAAAAAAAAAAAAAAAAAAAAAAAAAAAAAAAAAAABQAAAAAAAAAwMD/AAAAAABkAAAAMgAAAAAAAABkAAAAAAAAAH9/fwAKAAAAHwAAAFQAAAC74OMF////AQAAAAAAAAAAAAAAAAAAAAAAAAAAAAAAAAAAAAAAAAAAAAAAAn9/fwCAgIADzMzMAMDA/wB/f38AAAAAAAAAAAAAAAAAAAAAAAAAAAAhAAAAGAAAABQAAADQAgAAsAEAAHA1AAC4CAAAAAAAACYAAAAIAAAAAAAAAAAAAAA="/>
              </a:ext>
            </a:extLst>
          </p:cNvSpPr>
          <p:nvPr>
            <p:ph type="title"/>
          </p:nvPr>
        </p:nvSpPr>
        <p:spPr/>
        <p:txBody>
          <a:bodyPr/>
          <a:lstStyle/>
          <a:p>
            <a:pPr marL="0" marR="0" indent="0" algn="l" defTabSz="44958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  <a:tabLst/>
              <a:defRPr sz="2400" b="0" i="0" u="none" strike="noStrike" kern="1" spc="0" baseline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effectLst/>
                <a:latin typeface="Calibri" pitchFamily="2" charset="0"/>
                <a:ea typeface="Calibri" pitchFamily="2" charset="0"/>
                <a:cs typeface="Calibri" pitchFamily="2" charset="0"/>
              </a:defRPr>
            </a:pPr>
            <a:r>
              <a:t>7. Where is Lilo &amp; Stitch set?</a:t>
            </a:r>
          </a:p>
        </p:txBody>
      </p:sp>
      <p:pic>
        <p:nvPicPr>
          <p:cNvPr id="3" name="Picture1"/>
          <p:cNvPicPr>
            <a:extLst>
              <a:ext uri="smNativeData">
                <pr:smNativeData xmlns:pr="smNativeData" val="SMDATA_15_TLP7XhMAAAAlAAAAEQAAAA0BAAAAkAAAAEgAAACQAAAASAAAAAAAAAAAAAAAAAAAAAEAAABQAAAAAAAAAAAA4D8AAAAAAADgPwAAAAAAAOA/AAAAAAAA4D8AAAAAAADgPwAAAAAAAOA/AAAAAAAA4D8AAAAAAADgPwAAAAAAAOA/AAAAAAAA4D8CAAAAjAAAAAAAAAAAAAAA////AAAAAAAAAAAAAAAAAAAAAAAAAAAAAAAAAAAAAAAAAAAAZAAAAAEAAABAAAAAAAAAAAAAAAAAAAAAAAAAAAAAAAAAAAAAAAAAAAAAAAAAAAAAAAAAAAAAAAAAAAAAAAAAAAAAAAAAAAAAAAAAAAAAAAAAAAAAAAAAAAAAAAAAAAAAFAAAADwAAAAAAAAAAAAAAAAAAAAAAAAAAQAAABQAAAAUAAAAFAAAAAEAAAAAAAAAZAAAAGQAAAAAAAAAZAAAAGQAAAAVAAAAYAAAAAAAAAAAAAAADwAAACADAAAAAAAAAAAAAAEAAACgMgAAVgcAAKr4//8BAAAAf39/AAEAAABkAAAAAAAAABQAAABAHwAAAAAAACYAAAAAAAAAwOD//wAAAAAmAAAAZAAAABYAAABMAAAAAAAAAAAAAAAEAAAAAAAAAAEAAAB/f38AAAAAACgAAAAoAAAAZAAAAGQAAAAAAAAAzMzMAAAAAABQAAAAUAAAAGQAAABkAAAAAAAAAAcAAAA4AAAAAAAAAAAAAAAAAAAA////AAAAAAAAAAAAAAAAAAAAAAAAAAAAAAAAAAAAAABkAAAAZAAAAAAAAAAjAAAABAAAAGQAAAAXAAAAFAAAAAAAAAAAAAAA/38AAP9/AAAAAAAACQAAAAQAAAAAAAAADAAAABAAAAAAAAAAAAAAAAAAAAAAAAAAHgAAAGgAAAAAAAAAAAAAAAAAAAAAAAAAAAAAABAnAAAQJwAAAAAAAAAAAAAAAAAAAAAAAAAAAAAAAAAAAAAAAAAAAAAUAAAAAAAAAMDA/wAAAAAAZAAAADIAAAAAAAAAZAAAAAAAAAB/f38ACgAAAB8AAABUAAAA////AAAAAAAAAAAAAAAAAAAAAAAAAAAAAAAAAAAAAAAAAAAAAAAAAAAAAAB/f38Af39/AMzMzADAwP8Af39/AAAAAAAAAAAAAAAAAP///wAAAAAAIQAAABgAAAAUAAAA2wQAAEMMAAAdMAAAUCMAAAAAAAAmAAAACAAAAP//////////"/>
              </a:ext>
            </a:extLst>
          </p:cNvPicPr>
          <p:nvPr/>
        </p:nvPicPr>
        <p:blipFill>
          <a:blip r:embed="rId2"/>
          <a:stretch>
            <a:fillRect/>
          </a:stretch>
        </p:blipFill>
        <p:spPr>
          <a:xfrm>
            <a:off x="789305" y="1993265"/>
            <a:ext cx="7031990" cy="3747135"/>
          </a:xfrm>
          <a:prstGeom prst="rect">
            <a:avLst/>
          </a:prstGeom>
          <a:noFill/>
          <a:ln>
            <a:noFill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p="http://schemas.openxmlformats.org/presentationml/2006/main" xmlns:p14="http://schemas.microsoft.com/office/powerpoint/2010/main" xmlns:r="http://schemas.openxmlformats.org/officeDocument/2006/relationships" xmlns:a="http://schemas.openxmlformats.org/drawing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Title1"/>
          <p:cNvSpPr>
            <a:spLocks noGrp="1" noChangeArrowheads="1"/>
            <a:extLst>
              <a:ext uri="smNativeData">
                <pr:smNativeData xmlns:pr="smNativeData" val="SMDATA_13_TLP7XhMAAAAlAAAAZAAAAA8BAAAAkAAAAEgAAACQAAAASAAAAAAAAAAB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C74OMF////AQAAAAAAAAAAAAAAAAAAAAAAAAAAAAAAAAAAAAAAAAAAAAAAAn9/fwCAgIADzMzMAMDA/wB/f38AAAAAAAAAAAAAAAAAAAAAAAAAAAAhAAAAGAAAABQAAADQAgAAsAEAAHA1AAC4CAAAAAAAACYAAAAIAAAAAAAAAAAAAAA="/>
              </a:ext>
            </a:extLst>
          </p:cNvSpPr>
          <p:nvPr>
            <p:ph type="title"/>
          </p:nvPr>
        </p:nvSpPr>
        <p:spPr/>
        <p:txBody>
          <a:bodyPr/>
          <a:lstStyle/>
          <a:p>
            <a:pPr marL="0" marR="0" indent="0" algn="l" defTabSz="44958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  <a:tabLst/>
              <a:defRPr sz="2400" b="0" i="0" u="none" strike="noStrike" kern="1" spc="0" baseline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effectLst/>
                <a:latin typeface="Calibri" pitchFamily="2" charset="0"/>
                <a:ea typeface="Calibri" pitchFamily="2" charset="0"/>
                <a:cs typeface="Calibri" pitchFamily="2" charset="0"/>
              </a:defRPr>
            </a:pPr>
            <a:r>
              <a:t>8. What is the name of the man who created Pinocchio?</a:t>
            </a:r>
          </a:p>
        </p:txBody>
      </p:sp>
      <p:pic>
        <p:nvPicPr>
          <p:cNvPr id="3" name="Picture1"/>
          <p:cNvPicPr>
            <a:extLst>
              <a:ext uri="smNativeData">
                <pr:smNativeData xmlns:pr="smNativeData" val="SMDATA_15_TLP7XhMAAAAlAAAAEQAAAA0BAAAAkAAAAEgAAACQAAAASAAAAAAAAAAAAAAAAAAAAAEAAABQAAAAAAAAAAAA4D8AAAAAAADgPwAAAAAAAOA/AAAAAAAA4D8AAAAAAADgPwAAAAAAAOA/AAAAAAAA4D8AAAAAAADgPwAAAAAAAOA/AAAAAAAA4D8CAAAAjAAAAAAAAAAAAAAA////AAAAAAAAAAAAAAAAAAAAAAAAAAAAAAAAAAAAAAAAAAAAZAAAAAEAAABAAAAAAAAAAAAAAAAAAAAAAAAAAAAAAAAAAAAAAAAAAAAAAAAAAAAAAAAAAAAAAAAAAAAAAAAAAAAAAAAAAAAAAAAAAAAAAAAAAAAAAAAAAAAAAAAAAAAAFAAAADwAAAAAAAAAAAAAAAAAAAAAAAAAAQAAABQAAAAUAAAAFAAAAAEAAAAAAAAAZAAAAGQAAAAAAAAAZAAAAGQAAAAVAAAAYAAAAAAAAAAAAAAADwAAACADAAAAAAAAAAAAAAEAAACgMgAAVgcAAKr4//8BAAAAf39/AAEAAABkAAAAAAAAABQAAABAHwAAAAAAACYAAAAAAAAAwOD//wAAAAAmAAAAZAAAABYAAABMAAAAAAAAAAAAAAAEAAAAAAAAAAEAAAB/f38AAAAAACgAAAAoAAAAZAAAAGQAAAAAAAAAzMzMAAAAAABQAAAAUAAAAGQAAABkAAAAAAAAAAcAAAA4AAAAAAAAAAAAAAAAAAAA////AAAAAAAAAAAAAAAAAAAAAAAAAAAAAAAAAAAAAABkAAAAZAAAAAAAAAAjAAAABAAAAGQAAAAXAAAAFAAAAAAAAAAAAAAA/38AAP9/AAAAAAAACQAAAAQAAAAAAAAADAAAABAAAAAAAAAAAAAAAAAAAAAAAAAAHgAAAGgAAAAAAAAAAAAAAAAAAAAAAAAAAAAAABAnAAAQJwAAAAAAAAAAAAAAAAAAAAAAAAAAAAAAAAAAAAAAAAAAAAAUAAAAAAAAAMDA/wAAAAAAZAAAADIAAAAAAAAAZAAAAAAAAAB/f38ACgAAAB8AAABUAAAA////AAAAAAAAAAAAAAAAAAAAAAAAAAAAAAAAAAAAAAAAAAAAAAAAAAAAAAB/f38Af39/AMzMzADAwP8Af39/AAAAAAAAAAAAAAAAAP///wAAAAAAIQAAABgAAAAUAAAA/AgAANMLAABCKwAAGyEAAAAAAAAmAAAACAAAAP//////////"/>
              </a:ext>
            </a:extLst>
          </p:cNvPicPr>
          <p:nvPr/>
        </p:nvPicPr>
        <p:blipFill>
          <a:blip r:embed="rId2"/>
          <a:stretch>
            <a:fillRect/>
          </a:stretch>
        </p:blipFill>
        <p:spPr>
          <a:xfrm>
            <a:off x="1460500" y="1922145"/>
            <a:ext cx="5571490" cy="3459480"/>
          </a:xfrm>
          <a:prstGeom prst="rect">
            <a:avLst/>
          </a:prstGeom>
          <a:noFill/>
          <a:ln>
            <a:noFill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p="http://schemas.openxmlformats.org/presentationml/2006/main" xmlns:p14="http://schemas.microsoft.com/office/powerpoint/2010/main" xmlns:r="http://schemas.openxmlformats.org/officeDocument/2006/relationships" xmlns:a="http://schemas.openxmlformats.org/drawing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Title1"/>
          <p:cNvSpPr>
            <a:spLocks noGrp="1" noChangeArrowheads="1"/>
            <a:extLst>
              <a:ext uri="smNativeData">
                <pr:smNativeData xmlns:pr="smNativeData" val="SMDATA_13_TLP7XhMAAAAlAAAAZAAAAA8BAAAAkAAAAEgAAACQAAAASAAAAAAAAAAB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C74OMF////AQAAAAAAAAAAAAAAAAAAAAAAAAAAAAAAAAAAAAAAAAAAAAAAAn9/fwCAgIADzMzMAMDA/wB/f38AAAAAAAAAAAAAAAAAAAAAAAAAAAAhAAAAGAAAABQAAADQAgAAsAEAAHA1AAC4CAAAAAAAACYAAAAIAAAAAAAAAAAAAAA="/>
              </a:ext>
            </a:extLst>
          </p:cNvSpPr>
          <p:nvPr>
            <p:ph type="title"/>
          </p:nvPr>
        </p:nvSpPr>
        <p:spPr/>
        <p:txBody>
          <a:bodyPr/>
          <a:lstStyle/>
          <a:p>
            <a:pPr marL="0" marR="0" indent="0" algn="l" defTabSz="44958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  <a:tabLst/>
              <a:defRPr sz="2400" b="0" i="0" u="none" strike="noStrike" kern="1" spc="0" baseline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effectLst/>
                <a:latin typeface="Calibri" pitchFamily="2" charset="0"/>
                <a:ea typeface="Calibri" pitchFamily="2" charset="0"/>
                <a:cs typeface="Calibri" pitchFamily="2" charset="0"/>
              </a:defRPr>
            </a:pPr>
            <a:r>
              <a:t>9. What is Flynn Rider's real name in Tangled?</a:t>
            </a:r>
          </a:p>
        </p:txBody>
      </p:sp>
      <p:pic>
        <p:nvPicPr>
          <p:cNvPr id="3" name="Picture1"/>
          <p:cNvPicPr>
            <a:extLst>
              <a:ext uri="smNativeData">
                <pr:smNativeData xmlns:pr="smNativeData" val="SMDATA_15_TLP7XhMAAAAlAAAAEQAAAA0BAAAAkAAAAEgAAACQAAAASAAAAAAAAAAAAAAAAAAAAAEAAABQAAAAAAAAAAAA4D8AAAAAAADgPwAAAAAAAOA/AAAAAAAA4D8AAAAAAADgPwAAAAAAAOA/AAAAAAAA4D8AAAAAAADgPwAAAAAAAOA/AAAAAAAA4D8CAAAAjAAAAAAAAAAAAAAA////AAAAAAAAAAAAAAAAAAAAAAAAAAAAAAAAAAAAAAAAAAAAZAAAAAEAAABAAAAAAAAAAAAAAAAAAAAAAAAAAAAAAAAAAAAAAAAAAAAAAAAAAAAAAAAAAAAAAAAAAAAAAAAAAAAAAAAAAAAAAAAAAAAAAAAAAAAAAAAAAAAAAAAAAAAAFAAAADwAAAAAAAAAAAAAAAAAAAAAAAAAAQAAABQAAAAUAAAAFAAAAAEAAAAAAAAAZAAAAGQAAAAAAAAAZAAAAGQAAAAVAAAAYAAAAAAAAAAAAAAADwAAACADAAAAAAAAAAAAAAEAAACgMgAAVgcAAKr4//8BAAAAf39/AAEAAABkAAAAAAAAABQAAABAHwAAAAAAACYAAAAAAAAAwOD//wAAAAAmAAAAZAAAABYAAABMAAAAAAAAAAAAAAAEAAAAAAAAAAEAAAB/f38AAAAAACgAAAAoAAAAZAAAAGQAAAAAAAAAzMzMAAAAAABQAAAAUAAAAGQAAABkAAAAAAAAAAcAAAA4AAAAAAAAAAAAAAAAAAAA////AAAAAAAAAAAAAAAAAAAAAAAAAAAAAAAAAAAAAABkAAAAZAAAAAAAAAAjAAAABAAAAGQAAAAXAAAAFAAAAAAAAAAAAAAA/38AAP9/AAAAAAAACQAAAAQAAAAAAAAADAAAABAAAAAAAAAAAAAAAAAAAAAAAAAAHgAAAGgAAAAAAAAAAAAAAAAAAAAAAAAAAAAAABAnAAAQJwAAAAAAAAAAAAAAAAAAAAAAAAAAAAAAAAAAAAAAAAAAAAAUAAAAAAAAAMDA/wAAAAAAZAAAADIAAAAAAAAAZAAAAAAAAAB/f38ACgAAAB8AAABUAAAA////AAAAAAAAAAAAAAAAAAAAAAAAAAAAAAAAAAAAAAAAAAAAAAAAAAAAAAB/f38Af39/AMzMzADAwP8Af39/AAAAAAAAAAAAAAAAAP///wAAAAAAIQAAABgAAAAUAAAAtgkAAOsLAACzKwAA/SEAAAAAAAAmAAAACAAAAP//////////"/>
              </a:ext>
            </a:extLst>
          </p:cNvPicPr>
          <p:nvPr/>
        </p:nvPicPr>
        <p:blipFill>
          <a:blip r:embed="rId2"/>
          <a:stretch>
            <a:fillRect/>
          </a:stretch>
        </p:blipFill>
        <p:spPr>
          <a:xfrm>
            <a:off x="1578610" y="1937385"/>
            <a:ext cx="5525135" cy="3587750"/>
          </a:xfrm>
          <a:prstGeom prst="rect">
            <a:avLst/>
          </a:prstGeom>
          <a:noFill/>
          <a:ln>
            <a:noFill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p="http://schemas.openxmlformats.org/presentationml/2006/main" xmlns:p14="http://schemas.microsoft.com/office/powerpoint/2010/main" xmlns:r="http://schemas.openxmlformats.org/officeDocument/2006/relationships" xmlns:a="http://schemas.openxmlformats.org/drawing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Title1"/>
          <p:cNvSpPr>
            <a:spLocks noGrp="1" noChangeArrowheads="1"/>
            <a:extLst>
              <a:ext uri="smNativeData">
                <pr:smNativeData xmlns:pr="smNativeData" val="SMDATA_13_TLP7XhMAAAAlAAAAZAAAAA8BAAAAkAAAAEgAAACQAAAASAAAAAAAAAAB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C74OMF////AQAAAAAAAAAAAAAAAAAAAAAAAAAAAAAAAAAAAAAAAAAAAAAAAn9/fwCAgIADzMzMAMDA/wB/f38AAAAAAAAAAAAAAAAAAAAAAAAAAAAhAAAAGAAAABQAAADQAgAAsAEAAHA1AAC4CAAAAAAAACYAAAAIAAAAAAAAAAAAAAA="/>
              </a:ext>
            </a:extLst>
          </p:cNvSpPr>
          <p:nvPr>
            <p:ph type="title"/>
          </p:nvPr>
        </p:nvSpPr>
        <p:spPr/>
        <p:txBody>
          <a:bodyPr/>
          <a:lstStyle/>
          <a:p>
            <a:pPr marL="0" marR="0" indent="0" algn="l" defTabSz="44958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  <a:tabLst/>
              <a:defRPr sz="2400" b="0" i="0" u="none" strike="noStrike" kern="1" spc="0" baseline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effectLst/>
                <a:latin typeface="Calibri" pitchFamily="2" charset="0"/>
                <a:ea typeface="Calibri" pitchFamily="2" charset="0"/>
                <a:cs typeface="Calibri" pitchFamily="2" charset="0"/>
              </a:defRPr>
            </a:pPr>
            <a:r>
              <a:t>10. What is the name of the Darling's dog in Peter Pan?</a:t>
            </a:r>
          </a:p>
        </p:txBody>
      </p:sp>
      <p:pic>
        <p:nvPicPr>
          <p:cNvPr id="3" name="Picture1"/>
          <p:cNvPicPr>
            <a:extLst>
              <a:ext uri="smNativeData">
                <pr:smNativeData xmlns:pr="smNativeData" val="SMDATA_15_TLP7XhMAAAAlAAAAEQAAAA0BAAAAkAAAAEgAAACQAAAASAAAAAAAAAAAAAAAAAAAAAEAAABQAAAAAAAAAAAA4D8AAAAAAADgPwAAAAAAAOA/AAAAAAAA4D8AAAAAAADgPwAAAAAAAOA/AAAAAAAA4D8AAAAAAADgPwAAAAAAAOA/AAAAAAAA4D8CAAAAjAAAAAAAAAAAAAAA////AAAAAAAAAAAAAAAAAAAAAAAAAAAAAAAAAAAAAAAAAAAAZAAAAAEAAABAAAAAAAAAAAAAAAAAAAAAAAAAAAAAAAAAAAAAAAAAAAAAAAAAAAAAAAAAAAAAAAAAAAAAAAAAAAAAAAAAAAAAAAAAAAAAAAAAAAAAAAAAAAAAAAAAAAAAFAAAADwAAAAAAAAAAAAAAAAAAAAAAAAAAQAAABQAAAAUAAAAFAAAAAEAAAAAAAAAZAAAAGQAAAAAAAAAZAAAAGQAAAAVAAAAYAAAAAAAAAAAAAAADwAAACADAAAAAAAAAAAAAAEAAACgMgAAVgcAAKr4//8BAAAAf39/AAEAAABkAAAAAAAAABQAAABAHwAAAAAAACYAAAAAAAAAwOD//wAAAAAmAAAAZAAAABYAAABMAAAAAAAAAAAAAAAEAAAAAAAAAAEAAAB/f38AAAAAACgAAAAoAAAAZAAAAGQAAAAAAAAAzMzMAAAAAABQAAAAUAAAAGQAAABkAAAAAAAAAAcAAAA4AAAAAAAAAAAAAAAAAAAA////AAAAAAAAAAAAAAAAAAAAAAAAAAAAAAAAAAAAAABkAAAAZAAAAAAAAAAjAAAABAAAAGQAAAAXAAAAFAAAAAAAAAAAAAAA/38AAP9/AAAAAAAACQAAAAQAAAAAAAAADAAAABAAAAAAAAAAAAAAAAAAAAAAAAAAHgAAAGgAAAAAAAAAAAAAAAAAAAAAAAAAAAAAABAnAAAQJwAAAAAAAAAAAAAAAAAAAAAAAAAAAAAAAAAAAAAAAAAAAAAUAAAAAAAAAMDA/wAAAAAAZAAAADIAAAAAAAAAZAAAAAAAAAB/f38ACgAAAB8AAABUAAAA////AAAAAAAAAAAAAAAAAAAAAAAAAAAAAAAAAAAAAAAAAAAAAAAAAAAAAAB/f38Af39/AMzMzADAwP8Af39/AAAAAAAAAAAAAAAAAP///wAAAAAAIQAAABgAAAAUAAAA6wsAAMwMAABKJwAAoyQAAAAAAAAmAAAACAAAAP//////////"/>
              </a:ext>
            </a:extLst>
          </p:cNvPicPr>
          <p:nvPr/>
        </p:nvPicPr>
        <p:blipFill>
          <a:blip r:embed="rId2"/>
          <a:stretch>
            <a:fillRect/>
          </a:stretch>
        </p:blipFill>
        <p:spPr>
          <a:xfrm>
            <a:off x="1937385" y="2080260"/>
            <a:ext cx="4449445" cy="3875405"/>
          </a:xfrm>
          <a:prstGeom prst="rect">
            <a:avLst/>
          </a:prstGeom>
          <a:noFill/>
          <a:ln>
            <a:noFill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p="http://schemas.openxmlformats.org/presentationml/2006/main" xmlns:p14="http://schemas.microsoft.com/office/powerpoint/2010/main" xmlns:r="http://schemas.openxmlformats.org/officeDocument/2006/relationships" xmlns:a="http://schemas.openxmlformats.org/drawing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Title1"/>
          <p:cNvSpPr>
            <a:spLocks noGrp="1" noChangeArrowheads="1"/>
            <a:extLst>
              <a:ext uri="smNativeData">
                <pr:smNativeData xmlns:pr="smNativeData" val="SMDATA_13_TLP7XhMAAAAlAAAAZAAAAA8BAAAAkAAAAEgAAACQAAAASAAAAAAAAAAB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C74OMF////AQAAAAAAAAAAAAAAAAAAAAAAAAAAAAAAAAAAAAAAAAAAAAAAAn9/fwCAgIADzMzMAMDA/wB/f38AAAAAAAAAAAAAAAAAAAAAAAAAAAAhAAAAGAAAABQAAADQAgAAsAEAAHA1AAC4CAAAAAAAACYAAAAIAAAAAAAAAAAAAAA="/>
              </a:ext>
            </a:extLst>
          </p:cNvSpPr>
          <p:nvPr>
            <p:ph type="title"/>
          </p:nvPr>
        </p:nvSpPr>
        <p:spPr/>
        <p:txBody>
          <a:bodyPr/>
          <a:lstStyle/>
          <a:p>
            <a:pPr marL="0" marR="0" indent="0" algn="l" defTabSz="44958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  <a:tabLst/>
              <a:defRPr sz="2400" b="0" i="0" u="none" strike="noStrike" kern="1" spc="0" baseline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effectLst/>
                <a:latin typeface="Calibri" pitchFamily="2" charset="0"/>
                <a:ea typeface="Calibri" pitchFamily="2" charset="0"/>
                <a:cs typeface="Calibri" pitchFamily="2" charset="0"/>
              </a:defRPr>
            </a:pPr>
            <a:r>
              <a:t>11. In Alice in Wonderland what is the Mad Hatter celebrating at a tea party with the March Hare and Doormouse?</a:t>
            </a:r>
          </a:p>
        </p:txBody>
      </p:sp>
      <p:pic>
        <p:nvPicPr>
          <p:cNvPr id="3" name="Picture1"/>
          <p:cNvPicPr>
            <a:extLst>
              <a:ext uri="smNativeData">
                <pr:smNativeData xmlns:pr="smNativeData" val="SMDATA_15_TLP7XhMAAAAlAAAAEQAAAA0BAAAAkAAAAEgAAACQAAAASAAAAAAAAAAAAAAAAAAAAAEAAABQAAAAAAAAAAAA4D8AAAAAAADgPwAAAAAAAOA/AAAAAAAA4D8AAAAAAADgPwAAAAAAAOA/AAAAAAAA4D8AAAAAAADgPwAAAAAAAOA/AAAAAAAA4D8CAAAAjAAAAAAAAAAAAAAA////AAAAAAAAAAAAAAAAAAAAAAAAAAAAAAAAAAAAAAAAAAAAZAAAAAEAAABAAAAAAAAAAAAAAAAAAAAAAAAAAAAAAAAAAAAAAAAAAAAAAAAAAAAAAAAAAAAAAAAAAAAAAAAAAAAAAAAAAAAAAAAAAAAAAAAAAAAAAAAAAAAAAAAAAAAAFAAAADwAAAAAAAAAAAAAAAAAAAAAAAAAAQAAABQAAAAUAAAAFAAAAAEAAAAAAAAAZAAAAGQAAAAAAAAAZAAAAGQAAAAVAAAAYAAAAAAAAAAAAAAADwAAACADAAAAAAAAAAAAAAEAAACgMgAAVgcAAKr4//8BAAAAf39/AAEAAABkAAAAAAAAABQAAABAHwAAAAAAACYAAAAAAAAAwOD//wAAAAAmAAAAZAAAABYAAABMAAAAAAAAAAAAAAAEAAAAAAAAAAEAAAB/f38AAAAAACgAAAAoAAAAZAAAAGQAAAAAAAAAzMzMAAAAAABQAAAAUAAAAGQAAABkAAAAAAAAAAcAAAA4AAAAAAAAAAAAAAAAAAAA////AAAAAAAAAAAAAAAAAAAAAAAAAAAAAAAAAAAAAABkAAAAZAAAAAAAAAAjAAAABAAAAGQAAAAXAAAAFAAAAAAAAAAAAAAA/38AAP9/AAAAAAAACQAAAAQAAAAAAAAADAAAABAAAAAAAAAAAAAAAAAAAAAAAAAAHgAAAGgAAAAAAAAAAAAAAAAAAAAAAAAAAAAAABAnAAAQJwAAAAAAAAAAAAAAAAAAAAAAAAAAAAAAAAAAAAAAAAAAAAAUAAAAAAAAAMDA/wAAAAAAZAAAADIAAAAAAAAAZAAAAAAAAAB/f38ACgAAAB8AAABUAAAA////AAAAAAAAAAAAAAAAAAAAAAAAAAAAAAAAAAAAAAAAAAAAAAAAAAAAAAB/f38Af39/AMzMzADAwP8Af39/AAAAAAAAAAAAAAAAAP///wAAAAAAIQAAABgAAAAUAAAAtgkAAOsLAACVLAAAZyYAAAAAAAAmAAAACAAAAP//////////"/>
              </a:ext>
            </a:extLst>
          </p:cNvPicPr>
          <p:nvPr/>
        </p:nvPicPr>
        <p:blipFill>
          <a:blip r:embed="rId2"/>
          <a:stretch>
            <a:fillRect/>
          </a:stretch>
        </p:blipFill>
        <p:spPr>
          <a:xfrm>
            <a:off x="1578610" y="1937385"/>
            <a:ext cx="5668645" cy="4305300"/>
          </a:xfrm>
          <a:prstGeom prst="rect">
            <a:avLst/>
          </a:prstGeom>
          <a:noFill/>
          <a:ln>
            <a:noFill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p="http://schemas.openxmlformats.org/presentationml/2006/main" xmlns:p14="http://schemas.microsoft.com/office/powerpoint/2010/main" xmlns:r="http://schemas.openxmlformats.org/officeDocument/2006/relationships" xmlns:a="http://schemas.openxmlformats.org/drawing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Title1"/>
          <p:cNvSpPr>
            <a:spLocks noGrp="1" noChangeArrowheads="1"/>
            <a:extLst>
              <a:ext uri="smNativeData">
                <pr:smNativeData xmlns:pr="smNativeData" val="SMDATA_13_TLP7XhMAAAAlAAAAZAAAAA8BAAAAkAAAAEgAAACQAAAASAAAAAAAAAAB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C74OMF////AQAAAAAAAAAAAAAAAAAAAAAAAAAAAAAAAAAAAAAAAAAAAAAAAn9/fwCAgIADzMzMAMDA/wB/f38AAAAAAAAAAAAAAAAAAAAAAAAAAAAhAAAAGAAAABQAAADQAgAAsAEAAHA1AAC4CAAAAAAAACYAAAAIAAAAAAAAAAAAAAA="/>
              </a:ext>
            </a:extLst>
          </p:cNvSpPr>
          <p:nvPr>
            <p:ph type="title"/>
          </p:nvPr>
        </p:nvSpPr>
        <p:spPr/>
        <p:txBody>
          <a:bodyPr/>
          <a:lstStyle/>
          <a:p>
            <a:pPr marL="0" marR="0" indent="0" algn="l" defTabSz="44958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  <a:tabLst/>
              <a:defRPr sz="2400" b="0" i="0" u="none" strike="noStrike" kern="1" spc="0" baseline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effectLst/>
                <a:latin typeface="Calibri" pitchFamily="2" charset="0"/>
                <a:ea typeface="Calibri" pitchFamily="2" charset="0"/>
                <a:cs typeface="Calibri" pitchFamily="2" charset="0"/>
              </a:defRPr>
            </a:pPr>
            <a:r>
              <a:t>12. In Monsters Inc what item of clothing is stuck to one of the scarer's backs when they return from a door, triggering a code '23-19'?</a:t>
            </a:r>
          </a:p>
        </p:txBody>
      </p:sp>
      <p:pic>
        <p:nvPicPr>
          <p:cNvPr id="3" name="Picture1"/>
          <p:cNvPicPr>
            <a:extLst>
              <a:ext uri="smNativeData">
                <pr:smNativeData xmlns:pr="smNativeData" val="SMDATA_15_TLP7XhMAAAAlAAAAEQAAAA0BAAAAkAAAAEgAAACQAAAASAAAAAAAAAAAAAAAAAAAAAEAAABQAAAAAAAAAAAA4D8AAAAAAADgPwAAAAAAAOA/AAAAAAAA4D8AAAAAAADgPwAAAAAAAOA/AAAAAAAA4D8AAAAAAADgPwAAAAAAAOA/AAAAAAAA4D8CAAAAjAAAAAAAAAAAAAAA////AAAAAAAAAAAAAAAAAAAAAAAAAAAAAAAAAAAAAAAAAAAAZAAAAAEAAABAAAAAAAAAAAAAAAAAAAAAAAAAAAAAAAAAAAAAAAAAAAAAAAAAAAAAAAAAAAAAAAAAAAAAAAAAAAAAAAAAAAAAAAAAAAAAAAAAAAAAAAAAAAAAAAAAAAAAFAAAADwAAAAAAAAAAAAAAAAAAAAAAAAAAQAAABQAAAAUAAAAFAAAAAEAAAAAAAAAZAAAAGQAAAAAAAAAZAAAAGQAAAAVAAAAYAAAAAAAAAAAAAAADwAAACADAAAAAAAAAAAAAAEAAACgMgAAVgcAAKr4//8BAAAAf39/AAEAAABkAAAAAAAAABQAAABAHwAAAAAAACYAAAAAAAAAwOD//wAAAAAmAAAAZAAAABYAAABMAAAAAAAAAAAAAAAEAAAAAAAAAAEAAAB/f38AAAAAACgAAAAoAAAAZAAAAGQAAAAAAAAAzMzMAAAAAABQAAAAUAAAAGQAAABkAAAAAAAAAAcAAAA4AAAAAAAAAAAAAAAAAAAA////AAAAAAAAAAAAAAAAAAAAAAAAAAAAAAAAAAAAAABkAAAAZAAAAAAAAAAjAAAABAAAAGQAAAAXAAAAFAAAAAAAAAAAAAAA/38AAP9/AAAAAAAACQAAAAQAAAAAAAAADAAAABAAAAAAAAAAAAAAAAAAAAAAAAAAHgAAAGgAAAAAAAAAAAAAAAAAAAAAAAAAAAAAABAnAAAQJwAAAAAAAAAAAAAAAAAAAAAAAAAAAAAAAAAAAAAAAAAAAAAUAAAAAAAAAMDA/wAAAAAAZAAAADIAAAAAAAAAZAAAAAAAAAB/f38ACgAAAB8AAABUAAAA////AAAAAAAAAAAAAAAAAAAAAAAAAAAAAAAAAAAAAAAAAAAAAAAAAAAAAAB/f38Af39/AMzMzADAwP8Af39/AAAAAAAAAAAAAAAAAP///wAAAAAAIQAAABgAAAAUAAAAmAoAAFwMAABZLgAAUCMAAAAAAAAmAAAACAAAAP//////////"/>
              </a:ext>
            </a:extLst>
          </p:cNvPicPr>
          <p:nvPr/>
        </p:nvPicPr>
        <p:blipFill>
          <a:blip r:embed="rId2"/>
          <a:stretch>
            <a:fillRect/>
          </a:stretch>
        </p:blipFill>
        <p:spPr>
          <a:xfrm>
            <a:off x="1722120" y="2009140"/>
            <a:ext cx="5812155" cy="3731260"/>
          </a:xfrm>
          <a:prstGeom prst="rect">
            <a:avLst/>
          </a:prstGeom>
          <a:noFill/>
          <a:ln>
            <a:noFill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p="http://schemas.openxmlformats.org/presentationml/2006/main" xmlns:p14="http://schemas.microsoft.com/office/powerpoint/2010/main" xmlns:r="http://schemas.openxmlformats.org/officeDocument/2006/relationships" xmlns:a="http://schemas.openxmlformats.org/drawing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Title1"/>
          <p:cNvSpPr>
            <a:spLocks noGrp="1" noChangeArrowheads="1"/>
            <a:extLst>
              <a:ext uri="smNativeData">
                <pr:smNativeData xmlns:pr="smNativeData" val="SMDATA_13_TLP7XhMAAAAlAAAAZAAAAA8BAAAAkAAAAEgAAACQAAAASAAAAAAAAAAB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BsAAAAMAAAAEAAAAAAAAAAAAAAAAAAAAAAAAAAeAAAAaAAAAAAAAAAAAAAAAAAAAAAAAAAAAAAAECcAABAnAAAAAAAAAAAAAAAAAAAAAAAAAAAAAAAAAAAAAAAAAAAAABQAAAAAAAAAwMD/AAAAAABkAAAAMgAAAAAAAABkAAAAAAAAAH9/fwAKAAAAHwAAAFQAAAC74OMF////AQAAAAAAAAAAAAAAAAAAAAAAAAAAAAAAAAAAAAAAAAAAAAAAAn9/fwCAgIADzMzMAMDA/wB/f38AAAAAAAAAAAAAAAAAAAAAAAAAAAAhAAAAGAAAABQAAADQAgAAsAEAAHA1AAC4CAAAAAAAACYAAAAIAAAAAAAAAAAAAAA="/>
              </a:ext>
            </a:extLst>
          </p:cNvSpPr>
          <p:nvPr>
            <p:ph type="title"/>
          </p:nvPr>
        </p:nvSpPr>
        <p:spPr/>
        <p:txBody>
          <a:bodyPr/>
          <a:lstStyle/>
          <a:p>
            <a:pPr marL="0" marR="0" indent="0" algn="l" defTabSz="44958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  <a:tabLst/>
              <a:defRPr sz="2400" b="0" i="0" u="none" strike="noStrike" kern="1" spc="0" baseline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effectLst/>
                <a:latin typeface="Calibri" pitchFamily="2" charset="0"/>
                <a:ea typeface="Calibri" pitchFamily="2" charset="0"/>
                <a:cs typeface="Calibri" pitchFamily="2" charset="0"/>
              </a:defRPr>
            </a:pPr>
            <a:r>
              <a:t>13. What does Woody have written on the bottom of his Cowboy Boots in Toy Story?</a:t>
            </a:r>
          </a:p>
        </p:txBody>
      </p:sp>
      <p:pic>
        <p:nvPicPr>
          <p:cNvPr id="3" name="Picture1"/>
          <p:cNvPicPr>
            <a:extLst>
              <a:ext uri="smNativeData">
                <pr:smNativeData xmlns:pr="smNativeData" val="SMDATA_15_TLP7XhMAAAAlAAAAEQAAAA0BAAAAkAAAAEgAAACQAAAASAAAAAAAAAAAAAAAAAAAAAEAAABQAAAAAAAAAAAA4D8AAAAAAADgPwAAAAAAAOA/AAAAAAAA4D8AAAAAAADgPwAAAAAAAOA/AAAAAAAA4D8AAAAAAADgPwAAAAAAAOA/AAAAAAAA4D8CAAAAjAAAAAAAAAAAAAAA////AAAAAAAAAAAAAAAAAAAAAAAAAAAAAAAAAAAAAAAAAAAAZAAAAAEAAABAAAAAAAAAAAAAAAAAAAAAAAAAAAAAAAAAAAAAAAAAAAAAAAAAAAAAAAAAAAAAAAAAAAAAAAAAAAAAAAAAAAAAAAAAAAAAAAAAAAAAAAAAAAAAAAAAAAAAFAAAADwAAAAAAAAAAAAAAAAAAAAAAAAAAQAAABQAAAAUAAAAFAAAAAEAAAAAAAAAZAAAAGQAAAAAAAAAZAAAAGQAAAAVAAAAYAAAAAAAAAAAAAAADwAAACADAAAAAAAAAAAAAAEAAACgMgAAVgcAAKr4//8BAAAAf39/AAEAAABkAAAAAAAAABQAAABAHwAAAAAAACYAAAAAAAAAwOD//wAAAAAmAAAAZAAAABYAAABMAAAAAAAAAAAAAAAEAAAAAAAAAAEAAAB/f38AAAAAACgAAAAoAAAAZAAAAGQAAAAAAAAAzMzMAAAAAABQAAAAUAAAAGQAAABkAAAAAAAAAAcAAAA4AAAAAAAAAAAAAAAAAAAA////AAAAAAAAAAAAAAAAAAAAAAAAAAAAAAAAAAAAAABkAAAAZAAAAAAAAAAjAAAABAAAAGQAAAAXAAAAFAAAAAAAAAAAAAAA/38AAP9/AAAAAAAACQAAAAQAAAAAAAAADAAAABAAAAAAAAAAAAAAAAAAAAAAAAAAHgAAAGgAAAAAAAAAAAAAAAAAAAAAAAAAAAAAABAnAAAQJwAAAAAAAAAAAAAAAAAAAAAAAAAAAAAAAAAAAAAAAAAAAAAUAAAAAAAAAMDA/wAAAAAAZAAAADIAAAAAAAAAZAAAAAAAAAB/f38ACgAAAB8AAABUAAAA////AAAAAAAAAAAAAAAAAAAAAAAAAAAAAAAAAAAAAAAAAAAAAAAAAAAAAAB/f38Af39/AMzMzADAwP8Af39/AAAAAAAAAAAAAAAAAP///wAAAAAAIQAAABgAAAAUAAAAnREAAM0MAAD9IQAAMiQAAAAAAAAmAAAACAAAAP//////////"/>
              </a:ext>
            </a:extLst>
          </p:cNvPicPr>
          <p:nvPr/>
        </p:nvPicPr>
        <p:blipFill>
          <a:blip r:embed="rId2"/>
          <a:stretch>
            <a:fillRect/>
          </a:stretch>
        </p:blipFill>
        <p:spPr>
          <a:xfrm>
            <a:off x="2863215" y="2080895"/>
            <a:ext cx="2661920" cy="3803015"/>
          </a:xfrm>
          <a:prstGeom prst="rect">
            <a:avLst/>
          </a:prstGeom>
          <a:noFill/>
          <a:ln>
            <a:noFill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p="http://schemas.openxmlformats.org/presentationml/2006/main" xmlns:p14="http://schemas.microsoft.com/office/powerpoint/2010/main" xmlns:r="http://schemas.openxmlformats.org/officeDocument/2006/relationships" xmlns:a="http://schemas.openxmlformats.org/drawing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Title1"/>
          <p:cNvSpPr>
            <a:spLocks noGrp="1" noChangeArrowheads="1"/>
            <a:extLst>
              <a:ext uri="smNativeData">
                <pr:smNativeData xmlns:pr="smNativeData" val="SMDATA_13_TLP7XhMAAAAlAAAAZAAAAA8BAAAAkAAAAEgAAACQAAAASAAAAAAAAAAB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GFsAAgMAAAAEAAAAAAAAAAAAAAAAAAAAAAAAAAeAAAAaAAAAAAAAAAAAAAAAAAAAAAAAAAAAAAAECcAABAnAAAAAAAAAAAAAAAAAAAAAAAAAAAAAAAAAAAAAAAAAAAAABQAAAAAAAAAwMD/AAAAAABkAAAAMgAAAAAAAABkAAAAAAAAAH9/fwAKAAAAHwAAAFQAAAC74OMF////AQAAAAAAAAAAAAAAAAAAAAAAAAAAAAAAAAAAAAAAAAAAAAAAAn9/fwCAgIADzMzMAMDA/wB/f38AAAAAAAAAAAAAAAAAAAAAAAAAAAAhAAAAGAAAABQAAADQAgAAsAEAAHA1AAC4CAAAAAAAACYAAAAIAAAAAAAAAAAAAAA="/>
              </a:ext>
            </a:extLst>
          </p:cNvSpPr>
          <p:nvPr>
            <p:ph type="title"/>
          </p:nvPr>
        </p:nvSpPr>
        <p:spPr/>
        <p:txBody>
          <a:bodyPr/>
          <a:lstStyle/>
          <a:p>
            <a:pPr marL="0" marR="0" indent="0" algn="l" defTabSz="44958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  <a:tabLst/>
              <a:defRPr sz="2400" b="0" i="0" u="none" strike="noStrike" kern="1" spc="0" baseline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effectLst/>
                <a:latin typeface="Calibri" pitchFamily="2" charset="0"/>
                <a:ea typeface="Calibri" pitchFamily="2" charset="0"/>
                <a:cs typeface="Calibri" pitchFamily="2" charset="0"/>
              </a:defRPr>
            </a:pPr>
            <a:r>
              <a:t>14. What does Cinderella lose at midnight?</a:t>
            </a:r>
          </a:p>
        </p:txBody>
      </p:sp>
      <p:pic>
        <p:nvPicPr>
          <p:cNvPr id="3" name="Picture1"/>
          <p:cNvPicPr>
            <a:extLst>
              <a:ext uri="smNativeData">
                <pr:smNativeData xmlns:pr="smNativeData" val="SMDATA_15_TLP7XhMAAAAlAAAAEQAAAA0BAAAAkAAAAEgAAACQAAAASAAAAAAAAAAAAAAAAAAAAAEAAABQAAAAAAAAAAAA4D8AAAAAAADgPwAAAAAAAOA/AAAAAAAA4D8AAAAAAADgPwAAAAAAAOA/AAAAAAAA4D8AAAAAAADgPwAAAAAAAOA/AAAAAAAA4D8CAAAAjAAAAAAAAAAAAAAA////AAAAAAAAAAAAAAAAAAAAAAAAAAAAAAAAAAAAAAAAAAAAZAAAAAEAAABAAAAAAAAAAAAAAAAAAAAAAAAAAAAAAAAAAAAAAAAAAAAAAAAAAAAAAAAAAAAAAAAAAAAAAAAAAAAAAAAAAAAAAAAAAAAAAAAAAAAAAAAAAAAAAAAAAAAAFAAAADwAAAAAAAAAAAAAAAAAAAAAAAAAAQAAABQAAAAUAAAAFAAAAAEAAAAAAAAAZAAAAGQAAAAAAAAAZAAAAGQAAAAVAAAAYAAAAAAAAAAAAAAADwAAACADAAAAAAAAAAAAAAEAAACgMgAAVgcAAKr4//8BAAAAf39/AAEAAABkAAAAAAAAABQAAABAHwAAAAAAACYAAAAAAAAAwOD//wAAAAAmAAAAZAAAABYAAABMAAAAAAAAAAAAAAAEAAAAAAAAAAEAAAB/f38AAAAAACgAAAAoAAAAZAAAAGQAAAAAAAAAzMzMAAAAAABQAAAAUAAAAGQAAABkAAAAAAAAAAcAAAA4AAAAAAAAAAAAAAAAAAAA////AAAAAAAAAAAAAAAAAAAAAAAAAAAAAAAAAAAAAABkAAAAZAAAAAAAAAAjAAAABAAAAGQAAAAXAAAAFAAAAAAAAAAAAAAA/38AAP9/AAAAAAAACQAAAAQAAAAAAAAADAAAABAAAAAAAAAAAAAAAAAAAAAAAAAAHgAAAGgAAAAAAAAAAAAAAAAAAAAAAAAAAAAAABAnAAAQJwAAAAAAAAAAAAAAAAAAAAAAAAAAAAAAAAAAAAAAAAAAAAAUAAAAAAAAAMDA/wAAAAAAZAAAADIAAAAAAAAAZAAAAAAAAAB/f38ACgAAAB8AAABUAAAA////AAAAAAAAAAAAAAAAAAAAAAAAAAAAAAAAAAAAAAAAAAAAAAAAAAAAAAB/f38Af39/AMzMzADAwP8Af39/AAAAAAAAAAAAAAAAAP///wAAAAAAIQAAABgAAAAUAAAAegsAAHoLAAC7KQAAUSQAAAAAAAAmAAAACAAAAP//////////"/>
              </a:ext>
            </a:extLst>
          </p:cNvPicPr>
          <p:nvPr/>
        </p:nvPicPr>
        <p:blipFill>
          <a:blip r:embed="rId2"/>
          <a:stretch>
            <a:fillRect/>
          </a:stretch>
        </p:blipFill>
        <p:spPr>
          <a:xfrm>
            <a:off x="1865630" y="1865630"/>
            <a:ext cx="4918075" cy="4037965"/>
          </a:xfrm>
          <a:prstGeom prst="rect">
            <a:avLst/>
          </a:prstGeom>
          <a:noFill/>
          <a:ln>
            <a:noFill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p="http://schemas.openxmlformats.org/presentationml/2006/main" xmlns:p14="http://schemas.microsoft.com/office/powerpoint/2010/main" xmlns:r="http://schemas.openxmlformats.org/officeDocument/2006/relationships" xmlns:a="http://schemas.openxmlformats.org/drawing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Title1"/>
          <p:cNvSpPr>
            <a:spLocks noGrp="1" noChangeArrowheads="1"/>
            <a:extLst>
              <a:ext uri="smNativeData">
                <pr:smNativeData xmlns:pr="smNativeData" val="SMDATA_13_TLP7XhMAAAAlAAAAZAAAAA8BAAAAkAAAAEgAAACQAAAASAAAAAAAAAAB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C74OMF////AQAAAAAAAAAAAAAAAAAAAAAAAAAAAAAAAAAAAAAAAAAAAAAAAn9/fwCAgIADzMzMAMDA/wB/f38AAAAAAAAAAAAAAAAAAAAAAAAAAAAhAAAAGAAAABQAAADQAgAAsAEAAHA1AAC4CAAAAAAAACYAAAAIAAAAAAAAAAAAAAA="/>
              </a:ext>
            </a:extLst>
          </p:cNvSpPr>
          <p:nvPr>
            <p:ph type="title"/>
          </p:nvPr>
        </p:nvSpPr>
        <p:spPr/>
        <p:txBody>
          <a:bodyPr/>
          <a:lstStyle/>
          <a:p>
            <a:pPr marL="0" marR="0" indent="0" algn="l" defTabSz="44958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  <a:tabLst/>
              <a:defRPr sz="2400" b="0" i="0" u="none" strike="noStrike" kern="1" spc="0" baseline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effectLst/>
                <a:latin typeface="Calibri" pitchFamily="2" charset="0"/>
                <a:ea typeface="Calibri" pitchFamily="2" charset="0"/>
                <a:cs typeface="Calibri" pitchFamily="2" charset="0"/>
              </a:defRPr>
            </a:pPr>
            <a:r>
              <a:t>15. What is the name of the Wizard in Sword in the Stone?</a:t>
            </a:r>
          </a:p>
        </p:txBody>
      </p:sp>
      <p:pic>
        <p:nvPicPr>
          <p:cNvPr id="3" name="Picture1"/>
          <p:cNvPicPr>
            <a:extLst>
              <a:ext uri="smNativeData">
                <pr:smNativeData xmlns:pr="smNativeData" val="SMDATA_15_TLP7XhMAAAAlAAAAEQAAAA0BAAAAkAAAAEgAAACQAAAASAAAAAAAAAAAAAAAAAAAAAEAAABQAAAAAAAAAAAA4D8AAAAAAADgPwAAAAAAAOA/AAAAAAAA4D8AAAAAAADgPwAAAAAAAOA/AAAAAAAA4D8AAAAAAADgPwAAAAAAAOA/AAAAAAAA4D8CAAAAjAAAAAAAAAAAAAAA////AAAAAAAAAAAAAAAAAAAAAAAAAAAAAAAAAAAAAAAAAAAAZAAAAAEAAABAAAAAAAAAAAAAAAAAAAAAAAAAAAAAAAAAAAAAAAAAAAAAAAAAAAAAAAAAAAAAAAAAAAAAAAAAAAAAAAAAAAAAAAAAAAAAAAAAAAAAAAAAAAAAAAAAAAAAFAAAADwAAAAAAAAAAAAAAAAAAAAAAAAAAQAAABQAAAAUAAAAFAAAAAEAAAAAAAAAZAAAAGQAAAAAAAAAZAAAAGQAAAAVAAAAYAAAAAAAAAAAAAAADwAAACADAAAAAAAAAAAAAAEAAACgMgAAVgcAAKr4//8BAAAAf39/AAEAAABkAAAAAAAAABQAAABAHwAAAAAAACYAAAAAAAAAwOD//wAAAAAmAAAAZAAAABYAAABMAAAAAAAAAAAAAAAEAAAAAAAAAAEAAAB/f38AAAAAACgAAAAoAAAAZAAAAGQAAAAAAAAAzMzMAAAAAABQAAAAUAAAAGQAAABkAAAAAAAAAAcAAAA4AAAAAAAAAAAAAAAAAAAA////AAAAAAAAAAAAAAAAAAAAAAAAAAAAAAAAAAAAAABkAAAAZAAAAAAAAAAjAAAABAAAAGQAAAAXAAAAFAAAAAAAAAAAAAAA/38AAP9/AAAAAAAACQAAAAQAAAAAAAAADAAAABAAAAAAAAAAAAAAAAAAAAAAAAAAHgAAAGgAAAAAAAAAAAAAAAAAAAAAAAAAAAAAABAnAAAQJwAAAAAAAAAAAAAAAAAAAAAAAAAAAAAAAAAAAAAAAAAAAAAUAAAAAAAAAMDA/wAAAAAAZAAAADIAAAAAAAAAZAAAAAAAAAB/f38ACgAAAB8AAABUAAAA////AAAAAAAAAAAAAAAAAAAAAAAAAAAAAAAAAAAAAAAAAAAAAAAAAAAAAAB/f38Af39/AMzMzADAwP8Af39/AAAAAAAAAAAAAAAAAP///wAAAAAAIQAAABgAAAAUAAAAYwgAAFwMAACgKwAA5h4AAAAAAAAmAAAACAAAAP//////////"/>
              </a:ext>
            </a:extLst>
          </p:cNvPicPr>
          <p:nvPr/>
        </p:nvPicPr>
        <p:blipFill>
          <a:blip r:embed="rId2"/>
          <a:stretch>
            <a:fillRect/>
          </a:stretch>
        </p:blipFill>
        <p:spPr>
          <a:xfrm>
            <a:off x="1363345" y="2009140"/>
            <a:ext cx="5728335" cy="3013710"/>
          </a:xfrm>
          <a:prstGeom prst="rect">
            <a:avLst/>
          </a:prstGeom>
          <a:noFill/>
          <a:ln>
            <a:noFill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p="http://schemas.openxmlformats.org/presentationml/2006/main" xmlns:p14="http://schemas.microsoft.com/office/powerpoint/2010/main" xmlns:r="http://schemas.openxmlformats.org/officeDocument/2006/relationships" xmlns:a="http://schemas.openxmlformats.org/drawing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Title1"/>
          <p:cNvSpPr>
            <a:spLocks noGrp="1" noChangeArrowheads="1"/>
            <a:extLst>
              <a:ext uri="smNativeData">
                <pr:smNativeData xmlns:pr="smNativeData" val="SMDATA_13_TLP7XhMAAAAlAAAAZAAAAA8BAAAAkAAAAEgAAACQAAAASAAAAAAAAAAB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C74OMF////AQAAAAAAAAAAAAAAAAAAAAAAAAAAAAAAAAAAAAAAAAAAAAAAAn9/fwCAgIADzMzMAMDA/wB/f38AAAAAAAAAAAAAAAAAAAAAAAAAAAAhAAAAGAAAABQAAADQAgAAsAEAAHA1AAC4CAAAAAAAACYAAAAIAAAAAAAAAAAAAAA="/>
              </a:ext>
            </a:extLst>
          </p:cNvSpPr>
          <p:nvPr>
            <p:ph type="title"/>
          </p:nvPr>
        </p:nvSpPr>
        <p:spPr/>
        <p:txBody>
          <a:bodyPr/>
          <a:lstStyle/>
          <a:p>
            <a:pPr marL="0" marR="0" indent="0" algn="l" defTabSz="44958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  <a:tabLst/>
              <a:defRPr sz="2400" b="0" i="0" u="none" strike="noStrike" kern="1" spc="0" baseline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effectLst/>
                <a:latin typeface="Calibri" pitchFamily="2" charset="0"/>
                <a:ea typeface="Calibri" pitchFamily="2" charset="0"/>
                <a:cs typeface="Calibri" pitchFamily="2" charset="0"/>
              </a:defRPr>
            </a:pPr>
            <a:r>
              <a:t>16. What Island does the Bed take them to in Bebknobs and Broomsticks?</a:t>
            </a:r>
          </a:p>
        </p:txBody>
      </p:sp>
      <p:pic>
        <p:nvPicPr>
          <p:cNvPr id="3" name="Picture1"/>
          <p:cNvPicPr>
            <a:extLst>
              <a:ext uri="smNativeData">
                <pr:smNativeData xmlns:pr="smNativeData" val="SMDATA_15_TLP7XhMAAAAlAAAAEQAAAA0BAAAAkAAAAEgAAACQAAAASAAAAAAAAAAAAAAAAAAAAAEAAABQAAAAAAAAAAAA4D8AAAAAAADgPwAAAAAAAOA/AAAAAAAA4D8AAAAAAADgPwAAAAAAAOA/AAAAAAAA4D8AAAAAAADgPwAAAAAAAOA/AAAAAAAA4D8CAAAAjAAAAAAAAAAAAAAA////AAAAAAAAAAAAAAAAAAAAAAAAAAAAAAAAAAAAAAAAAAAAZAAAAAEAAABAAAAAAAAAAAAAAAAAAAAAAAAAAAAAAAAAAAAAAAAAAAAAAAAAAAAAAAAAAAAAAAAAAAAAAAAAAAAAAAAAAAAAAAAAAAAAAAAAAAAAAAAAAAAAAAAAAAAAFAAAADwAAAAAAAAAAAAAAAAAAAAAAAAAAQAAABQAAAAUAAAAFAAAAAEAAAAAAAAAZAAAAGQAAAAAAAAAZAAAAGQAAAAVAAAAYAAAAAAAAAAAAAAADwAAACADAAAAAAAAAAAAAAEAAACgMgAAVgcAAKr4//8BAAAAf39/AAEAAABkAAAAAAAAABQAAABAHwAAAAAAACYAAAAAAAAAwOD//wAAAAAmAAAAZAAAABYAAABMAAAAAAAAAAAAAAAEAAAAAAAAAAEAAAB/f38AAAAAACgAAAAoAAAAZAAAAGQAAAAAAAAAzMzMAAAAAABQAAAAUAAAAGQAAABkAAAAAAAAAAcAAAA4AAAAAAAAAAAAAAAAAAAA////AAAAAAAAAAAAAAAAAAAAAAAAAAAAAAAAAAAAAABkAAAAZAAAAAAAAAAjAAAABAAAAGQAAAAXAAAAFAAAAAAAAAAAAAAA/38AAP9/AAAAAAAACQAAAAQAAAAAAAAADAAAABAAAAAAAAAAAAAAAAAAAAAAAAAAHgAAAGgAAAAAAAAAAAAAAAAAAAAAAAAAAAAAABAnAAAQJwAAAAAAAAAAAAAAAAAAAAAAAAAAAAAAAAAAAAAAAAAAAAAUAAAAAAAAAMDA/wAAAAAAZAAAADIAAAAAAAAAZAAAAAAAAAB/f38ACgAAAB8AAABUAAAA////AAAAAAAAAAAAAAAAAAAAAAAAAAAAAAAAAAAAAAAAAAAAAAAAAAAAAAB/f38Af39/AMzMzADAwP8Af39/AAAAAAAAAAAAAAAAAP///wAAAAAAIQAAABgAAAAUAAAACQsAAFwMAAANKQAAeR8AAAAAAAAmAAAACAAAAP//////////"/>
              </a:ext>
            </a:extLst>
          </p:cNvPicPr>
          <p:nvPr/>
        </p:nvPicPr>
        <p:blipFill>
          <a:blip r:embed="rId2"/>
          <a:stretch>
            <a:fillRect/>
          </a:stretch>
        </p:blipFill>
        <p:spPr>
          <a:xfrm>
            <a:off x="1793875" y="2009140"/>
            <a:ext cx="4879340" cy="3107055"/>
          </a:xfrm>
          <a:prstGeom prst="rect">
            <a:avLst/>
          </a:prstGeom>
          <a:noFill/>
          <a:ln>
            <a:noFill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p="http://schemas.openxmlformats.org/presentationml/2006/main" xmlns:p14="http://schemas.microsoft.com/office/powerpoint/2010/main" xmlns:r="http://schemas.openxmlformats.org/officeDocument/2006/relationships" xmlns:a="http://schemas.openxmlformats.org/drawing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Title1"/>
          <p:cNvSpPr>
            <a:spLocks noGrp="1" noChangeArrowheads="1"/>
            <a:extLst>
              <a:ext uri="smNativeData">
                <pr:smNativeData xmlns:pr="smNativeData" val="SMDATA_13_TLP7XhMAAAAlAAAAZAAAAA8BAAAAkAAAAEgAAACQAAAASAAAAAAAAAAB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C74OMF////AQAAAAAAAAAAAAAAAAAAAAAAAAAAAAAAAAAAAAAAAAAAAAAAAn9/fwCAgIADzMzMAMDA/wB/f38AAAAAAAAAAAAAAAAAAAAAAAAAAAAhAAAAGAAAABQAAADQAgAAsAEAAHA1AAC4CAAAAAAAACYAAAAIAAAAAAAAAAAAAAA="/>
              </a:ext>
            </a:extLst>
          </p:cNvSpPr>
          <p:nvPr>
            <p:ph type="title"/>
          </p:nvPr>
        </p:nvSpPr>
        <p:spPr/>
        <p:txBody>
          <a:bodyPr/>
          <a:lstStyle/>
          <a:p>
            <a:pPr marL="0" marR="0" indent="0" algn="l" defTabSz="44958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  <a:tabLst/>
              <a:defRPr sz="2400" b="0" i="0" u="none" strike="noStrike" kern="1" spc="0" baseline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effectLst/>
                <a:latin typeface="Calibri" pitchFamily="2" charset="0"/>
                <a:ea typeface="Calibri" pitchFamily="2" charset="0"/>
                <a:cs typeface="Calibri" pitchFamily="2" charset="0"/>
              </a:defRPr>
            </a:pPr>
            <a:r>
              <a:t>17. What makes Snow White fall into a deep sleep when she eats it?</a:t>
            </a:r>
          </a:p>
        </p:txBody>
      </p:sp>
      <p:pic>
        <p:nvPicPr>
          <p:cNvPr id="3" name="Picture1"/>
          <p:cNvPicPr>
            <a:extLst>
              <a:ext uri="smNativeData">
                <pr:smNativeData xmlns:pr="smNativeData" val="SMDATA_15_TLP7XhMAAAAlAAAAEQAAAA0BAAAAkAAAAEgAAACQAAAASAAAAAAAAAAAAAAAAAAAAAEAAABQAAAAAAAAAAAA4D8AAAAAAADgPwAAAAAAAOA/AAAAAAAA4D8AAAAAAADgPwAAAAAAAOA/AAAAAAAA4D8AAAAAAADgPwAAAAAAAOA/AAAAAAAA4D8CAAAAjAAAAAAAAAAAAAAA////AAAAAAAAAAAAAAAAAAAAAAAAAAAAAAAAAAAAAAAAAAAAZAAAAAEAAABAAAAAAAAAAAAAAAAAAAAAAAAAAAAAAAAAAAAAAAAAAAAAAAAAAAAAAAAAAAAAAAAAAAAAAAAAAAAAAAAAAAAAAAAAAAAAAAAAAAAAAAAAAAAAAAAAAAAAFAAAADwAAAAAAAAAAAAAAAAAAAAAAAAAAQAAABQAAAAUAAAAFAAAAAEAAAAAAAAAZAAAAGQAAAAAAAAAZAAAAGQAAAAVAAAAYAAAAAAAAAAAAAAADwAAACADAAAAAAAAAAAAAAEAAACgMgAAVgcAAKr4//8BAAAAf39/AAEAAABkAAAAAAAAABQAAABAHwAAAAAAACYAAAAAAAAAwOD//wAAAAAmAAAAZAAAABYAAABMAAAAAAAAAAAAAAAEAAAAAAAAAAEAAAB/f38AAAAAACgAAAAoAAAAZAAAAGQAAAAAAAAAzMzMAAAAAABQAAAAUAAAAGQAAABkAAAAAAAAAAcAAAA4AAAAAAAAAAAAAAAAAAAA////AAAAAAAAAAAAAAAAAAAAAAAAAAAAAAAAAAAAAABkAAAAZAAAAAAAAAAjAAAABAAAAGQAAAAXAAAAFAAAAAAAAAAAAAAA/38AAP9/AAAAAAAACQAAAAQAAAAAAAAADAAAABAAAAAAAAAAAAAAAAAAAAAAAAAAHgAAAGgAAAAAAAAAAAAAAAAAAAAAAAAAAAAAABAnAAAQJwAAAAAAAAAAAAAAAAAAAAAAAAAAAAAAAAAAAAAAAAAAAAAUAAAAAAAAAMDA/wAAAAAAZAAAADIAAAAAAAAAZAAAAAAAAAB/f38ACgAAAB8AAABUAAAA////AAAAAAAAAAAAAAAAAAAAAAAAAAAAAAAAAAAAAAAAAAAAAAAAAAAAAAB/f38Af39/AMzMzADAwP8Af39/AAAAAAAAAAAAAAAAAP///wAAAAAAIQAAABgAAAAUAAAAPg0AAAkLAAArJwAAyh0AAAAAAAAmAAAACAAAAP//////////"/>
              </a:ext>
            </a:extLst>
          </p:cNvPicPr>
          <p:nvPr/>
        </p:nvPicPr>
        <p:blipFill>
          <a:blip r:embed="rId2"/>
          <a:stretch>
            <a:fillRect/>
          </a:stretch>
        </p:blipFill>
        <p:spPr>
          <a:xfrm>
            <a:off x="2152650" y="1793875"/>
            <a:ext cx="4214495" cy="3048635"/>
          </a:xfrm>
          <a:prstGeom prst="rect">
            <a:avLst/>
          </a:prstGeom>
          <a:noFill/>
          <a:ln>
            <a:noFill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p="http://schemas.openxmlformats.org/presentationml/2006/main" xmlns:p14="http://schemas.microsoft.com/office/powerpoint/2010/main" xmlns:r="http://schemas.openxmlformats.org/officeDocument/2006/relationships" xmlns:a="http://schemas.openxmlformats.org/drawing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Title1"/>
          <p:cNvSpPr>
            <a:spLocks noGrp="1" noChangeArrowheads="1"/>
            <a:extLst>
              <a:ext uri="smNativeData">
                <pr:smNativeData xmlns:pr="smNativeData" val="SMDATA_13_TLP7XhMAAAAlAAAAZAAAAA8BAAAAkAAAAEgAAACQAAAASAAAAAAAAAAB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C74OMF////AQAAAAAAAAAAAAAAAAAAAAAAAAAAAAAAAAAAAAAAAAAAAAAAAn9/fwCAgIADzMzMAMDA/wB/f38AAAAAAAAAAAAAAAAAAAAAAAAAAAAhAAAAGAAAABQAAADQAgAAsAEAAHA1AAC4CAAAAAAAACYAAAAIAAAAAAAAAAAAAAA="/>
              </a:ext>
            </a:extLst>
          </p:cNvSpPr>
          <p:nvPr>
            <p:ph type="title"/>
          </p:nvPr>
        </p:nvSpPr>
        <p:spPr/>
        <p:txBody>
          <a:bodyPr/>
          <a:lstStyle/>
          <a:p>
            <a:pPr marL="0" marR="0" indent="0" algn="l" defTabSz="44958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  <a:tabLst/>
              <a:defRPr sz="2400" b="0" i="0" u="none" strike="noStrike" kern="1" spc="0" baseline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effectLst/>
                <a:latin typeface="Calibri" pitchFamily="2" charset="0"/>
                <a:ea typeface="Calibri" pitchFamily="2" charset="0"/>
                <a:cs typeface="Calibri" pitchFamily="2" charset="0"/>
              </a:defRPr>
            </a:pPr>
            <a:r>
              <a:t>18. What is the name of the Monkey King in the Jungle Book?</a:t>
            </a:r>
          </a:p>
        </p:txBody>
      </p:sp>
      <p:pic>
        <p:nvPicPr>
          <p:cNvPr id="3" name="Picture1"/>
          <p:cNvPicPr>
            <a:extLst>
              <a:ext uri="smNativeData">
                <pr:smNativeData xmlns:pr="smNativeData" val="SMDATA_15_TLP7XhMAAAAlAAAAEQAAAA0BAAAAkAAAAEgAAACQAAAASAAAAAAAAAAAAAAAAAAAAAEAAABQAAAAAAAAAAAA4D8AAAAAAADgPwAAAAAAAOA/AAAAAAAA4D8AAAAAAADgPwAAAAAAAOA/AAAAAAAA4D8AAAAAAADgPwAAAAAAAOA/AAAAAAAA4D8CAAAAjAAAAAAAAAAAAAAA////AAAAAAAAAAAAAAAAAAAAAAAAAAAAAAAAAAAAAAAAAAAAZAAAAAEAAABAAAAAAAAAAAAAAAAAAAAAAAAAAAAAAAAAAAAAAAAAAAAAAAAAAAAAAAAAAAAAAAAAAAAAAAAAAAAAAAAAAAAAAAAAAAAAAAAAAAAAAAAAAAAAAAAAAAAAFAAAADwAAAAAAAAAAAAAAAAAAAAAAAAAAQAAABQAAAAUAAAAFAAAAAEAAAAAAAAAZAAAAGQAAAAAAAAAZAAAAGQAAAAVAAAAYAAAAAAAAAAAAAAADwAAACADAAAAAAAAAAAAAAEAAACgMgAAVgcAAKr4//8BAAAAf39/AAEAAABkAAAAAAAAABQAAABAHwAAAAAAACYAAAAAAAAAwOD//wAAAAAmAAAAZAAAABYAAABMAAAAAAAAAAAAAAAEAAAAAAAAAAEAAAB/f38AAAAAACgAAAAoAAAAZAAAAGQAAAAAAAAAzMzMAAAAAABQAAAAUAAAAGQAAABkAAAAAAAAAAcAAAA4AAAAAAAAAAAAAAAAAAAA////AAAAAAAAAAAAAAAAAAAAAAAAAAAAAAAAAAAAAABkAAAAZAAAAAAAAAAjAAAABAAAAGQAAAAXAAAAFAAAAAAAAAAAAAAA/38AAP9/AAAAAAAACQAAAAQAAAAAAAAADAAAABAAAAAAAAAAAAAAAAAAAAAAAAAAHgAAAGgAAAAAAAAAAAAAAAAAAAAAAAAAAAAAABAnAAAQJwAAAAAAAAAAAAAAAAAAAAAAAAAAAAAAAAAAAAAAAAAAAAAUAAAAAAAAAMDA/wAAAAAAZAAAADIAAAAAAAAAZAAAAAAAAAB/f38ACgAAAB8AAABUAAAA////AAAAAAAAAAAAAAAAAAAAAAAAAAAAAAAAAAAAAAAAAAAAAAAAAAAAAAB/f38Af39/AMzMzADAwP8Af39/AAAAAAAAAAAAAAAAAP///wAAAAAAIQAAABgAAAAUAAAArw0AAD4NAABgKgAAUCMAAAAAAAAmAAAACAAAAP//////////"/>
              </a:ext>
            </a:extLst>
          </p:cNvPicPr>
          <p:nvPr/>
        </p:nvPicPr>
        <p:blipFill>
          <a:blip r:embed="rId2"/>
          <a:stretch>
            <a:fillRect/>
          </a:stretch>
        </p:blipFill>
        <p:spPr>
          <a:xfrm>
            <a:off x="2224405" y="2152650"/>
            <a:ext cx="4664075" cy="3587750"/>
          </a:xfrm>
          <a:prstGeom prst="rect">
            <a:avLst/>
          </a:prstGeom>
          <a:noFill/>
          <a:ln>
            <a:noFill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p="http://schemas.openxmlformats.org/presentationml/2006/main" xmlns:p14="http://schemas.microsoft.com/office/powerpoint/2010/main" xmlns:r="http://schemas.openxmlformats.org/officeDocument/2006/relationships" xmlns:a="http://schemas.openxmlformats.org/drawing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Title1"/>
          <p:cNvSpPr>
            <a:spLocks noGrp="1" noChangeArrowheads="1"/>
            <a:extLst>
              <a:ext uri="smNativeData">
                <pr:smNativeData xmlns:pr="smNativeData" val="SMDATA_13_TLP7XhMAAAAlAAAAZAAAAA8BAAAAkAAAAEgAAACQAAAASAAAAAAAAAAB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LwCAAAMAAAAEAAAAAAAAAAAAAAAAAAAAAAAAAAeAAAAaAAAAAAAAAAAAAAAAAAAAAAAAAAAAAAAECcAABAnAAAAAAAAAAAAAAAAAAAAAAAAAAAAAAAAAAAAAAAAAAAAABQAAAAAAAAAwMD/AAAAAABkAAAAMgAAAAAAAABkAAAAAAAAAH9/fwAKAAAAHwAAAFQAAAC74OMF////AQAAAAAAAAAAAAAAAAAAAAAAAAAAAAAAAAAAAAAAAAAAAAAAAn9/fwCAgIADzMzMAMDA/wB/f38AAAAAAAAAAAAAAAAAAAAAAAAAAAAhAAAAGAAAABQAAADQAgAAsAEAAHA1AAC4CAAAAAAAACYAAAAIAAAAAAAAAAAAAAA="/>
              </a:ext>
            </a:extLst>
          </p:cNvSpPr>
          <p:nvPr>
            <p:ph type="title"/>
          </p:nvPr>
        </p:nvSpPr>
        <p:spPr/>
        <p:txBody>
          <a:bodyPr/>
          <a:lstStyle/>
          <a:p>
            <a:pPr marL="0" marR="0" indent="0" algn="l" defTabSz="44958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  <a:tabLst/>
              <a:defRPr sz="2400" b="0" i="0" u="none" strike="noStrike" kern="1" spc="0" baseline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effectLst/>
                <a:latin typeface="Calibri" pitchFamily="2" charset="0"/>
                <a:ea typeface="Calibri" pitchFamily="2" charset="0"/>
                <a:cs typeface="Calibri" pitchFamily="2" charset="0"/>
              </a:defRPr>
            </a:pPr>
            <a:r>
              <a:t>19. In Beauty and the Beast, where must Belle not go in the Beasts castle?</a:t>
            </a:r>
          </a:p>
        </p:txBody>
      </p:sp>
      <p:pic>
        <p:nvPicPr>
          <p:cNvPr id="3" name="Picture1"/>
          <p:cNvPicPr>
            <a:extLst>
              <a:ext uri="smNativeData">
                <pr:smNativeData xmlns:pr="smNativeData" val="SMDATA_15_TLP7XhMAAAAlAAAAEQAAAA0BAAAAkAAAAEgAAACQAAAASAAAAAAAAAAAAAAAAAAAAAEAAABQAAAAAAAAAAAA4D8AAAAAAADgPwAAAAAAAOA/AAAAAAAA4D8AAAAAAADgPwAAAAAAAOA/AAAAAAAA4D8AAAAAAADgPwAAAAAAAOA/AAAAAAAA4D8CAAAAjAAAAAAAAAAAAAAA////AAAAAAAAAAAAAAAAAAAAAAAAAAAAAAAAAAAAAAAAAAAAZAAAAAEAAABAAAAAAAAAAAAAAAAAAAAAAAAAAAAAAAAAAAAAAAAAAAAAAAAAAAAAAAAAAAAAAAAAAAAAAAAAAAAAAAAAAAAAAAAAAAAAAAAAAAAAAAAAAAAAAAAAAAAAFAAAADwAAAAAAAAAAAAAAAAAAAAAAAAAAQAAABQAAAAUAAAAFAAAAAEAAAAAAAAAZAAAAGQAAAAAAAAAZAAAAGQAAAAVAAAAYAAAAAAAAAAAAAAADwAAACADAAAAAAAAAAAAAAEAAACgMgAAVgcAAKr4//8BAAAAf39/AAEAAABkAAAAAAAAABQAAABAHwAAAAAAACYAAAAAAAAAwOD//wAAAAAmAAAAZAAAABYAAABMAAAAAAAAAAAAAAAEAAAAAAAAAAEAAAB/f38AAAAAACgAAAAoAAAAZAAAAGQAAAAAAAAAzMzMAAAAAABQAAAAUAAAAGQAAABkAAAAAAAAAAcAAAA4AAAAAAAAAAAAAAAAAAAA////AAAAAAAAAAAAAAAAAAAAAAAAAAAAAAAAAAAAAABkAAAAZAAAAAAAAAAjAAAABAAAAGQAAAAXAAAAFAAAAAAAAAAAAAAA/38AAP9/AAAAAAAACQAAAAQAAAAAAAAADAAAABAAAAD0KlZe7LK+P1lSN/fXtfE/HgAAAGgAAAAAAAAAAAAAAAAAAAAAAAAAAAAAABAnAAAQJwAAAAAAAAAAAAAAAAAAAAAAAAAAAAAAAAAAAAAAAAAAAAAUAAAAAAAAAMDA/wAAAAAAZAAAADIAAAAAAAAAZAAAAAAAAAB/f38ACgAAAB8AAABUAAAA////AAAAAAAAAAAAAAAAAAAAAAAAAAAAAAAAAAAAAAAAAAAAAAAAAAAAAAB/f38Af39/AMzMzADAwP8Af39/AAAAAAAAAAAAAAAAAP///wAAAAAAIQAAABgAAAAUAAAAegsAAFwMAAD2JQAA3yIAAAAAAAAmAAAACAAAAP//////////"/>
              </a:ext>
            </a:extLst>
          </p:cNvPicPr>
          <p:nvPr/>
        </p:nvPicPr>
        <p:blipFill>
          <a:blip r:embed="rId2"/>
          <a:stretch>
            <a:fillRect/>
          </a:stretch>
        </p:blipFill>
        <p:spPr>
          <a:xfrm>
            <a:off x="1865630" y="2009140"/>
            <a:ext cx="4305300" cy="3659505"/>
          </a:xfrm>
          <a:prstGeom prst="rect">
            <a:avLst/>
          </a:prstGeom>
          <a:noFill/>
          <a:ln>
            <a:noFill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p="http://schemas.openxmlformats.org/presentationml/2006/main" xmlns:p14="http://schemas.microsoft.com/office/powerpoint/2010/main" xmlns:r="http://schemas.openxmlformats.org/officeDocument/2006/relationships" xmlns:a="http://schemas.openxmlformats.org/drawing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Title1"/>
          <p:cNvSpPr>
            <a:spLocks noGrp="1" noChangeArrowheads="1"/>
            <a:extLst>
              <a:ext uri="smNativeData">
                <pr:smNativeData xmlns:pr="smNativeData" val="SMDATA_13_TLP7XhMAAAAlAAAAZAAAAA8BAAAAkAAAAEgAAACQAAAASAAAAAAAAAAB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C74OMF////AQAAAAAAAAAAAAAAAAAAAAAAAAAAAAAAAAAAAAAAAAAAAAAAAn9/fwCAgIADzMzMAMDA/wB/f38AAAAAAAAAAAAAAAAAAAAAAAAAAAAhAAAAGAAAABQAAADQAgAAsAEAAHA1AAC4CAAAAAAAACYAAAAIAAAAAAAAAAAAAAA="/>
              </a:ext>
            </a:extLst>
          </p:cNvSpPr>
          <p:nvPr>
            <p:ph type="title"/>
          </p:nvPr>
        </p:nvSpPr>
        <p:spPr/>
        <p:txBody>
          <a:bodyPr/>
          <a:lstStyle/>
          <a:p>
            <a:pPr marL="0" marR="0" indent="0" algn="l" defTabSz="44958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  <a:tabLst/>
              <a:defRPr sz="2400" b="0" i="0" u="none" strike="noStrike" kern="1" spc="0" baseline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effectLst/>
                <a:latin typeface="Calibri" pitchFamily="2" charset="0"/>
                <a:ea typeface="Calibri" pitchFamily="2" charset="0"/>
                <a:cs typeface="Calibri" pitchFamily="2" charset="0"/>
              </a:defRPr>
            </a:pPr>
            <a:r>
              <a:t>20.  What does Mary Poppins ride when she jumps through the chalk painting?</a:t>
            </a:r>
          </a:p>
        </p:txBody>
      </p:sp>
      <p:pic>
        <p:nvPicPr>
          <p:cNvPr id="3" name="Picture1"/>
          <p:cNvPicPr>
            <a:extLst>
              <a:ext uri="smNativeData">
                <pr:smNativeData xmlns:pr="smNativeData" val="SMDATA_15_TLP7XhMAAAAlAAAAEQAAAA0BAAAAkAAAAEgAAACQAAAASAAAAAAAAAAAAAAAAAAAAAEAAABQAAAAAAAAAAAA4D8AAAAAAADgPwAAAAAAAOA/AAAAAAAA4D8AAAAAAADgPwAAAAAAAOA/AAAAAAAA4D8AAAAAAADgPwAAAAAAAOA/AAAAAAAA4D8CAAAAjAAAAAAAAAAAAAAA////AAAAAAAAAAAAAAAAAAAAAAAAAAAAAAAAAAAAAAAAAAAAZAAAAAEAAABAAAAAAAAAAAAAAAAAAAAAAAAAAAAAAAAAAAAAAAAAAAAAAAAAAAAAAAAAAAAAAAAAAAAAAAAAAAAAAAAAAAAAAAAAAAAAAAAAAAAAAAAAAAAAAAAAAAAAFAAAADwAAAAAAAAAAAAAAAAAAAAAAAAAAQAAABQAAAAUAAAAFAAAAAEAAAAAAAAAZAAAAGQAAAAAAAAAZAAAAGQAAAAVAAAAYAAAAAAAAAAAAAAADwAAACADAAAAAAAAAAAAAAEAAACgMgAAVgcAAKr4//8BAAAAf39/AAEAAABkAAAAAAAAABQAAABAHwAAAAAAACYAAAAAAAAAwOD//wAAAAAmAAAAZAAAABYAAABMAAAAAAAAAAAAAAAEAAAAAAAAAAEAAAB/f38AAAAAACgAAAAoAAAAZAAAAGQAAAAAAAAAzMzMAAAAAABQAAAAUAAAAGQAAABkAAAAAAAAAAcAAAA4AAAAAAAAAAAAAAAAAAAA////AAAAAAAAAAAAAAAAAAAAAAAAAAAAAAAAAAAAAABkAAAAZAAAAAAAAAAjAAAABAAAAGQAAAAXAAAAFAAAAAAAAAAAAAAA/38AAP9/AAAAAAAACQAAAAQAAAAAAAAADAAAABAAAAAAAAAAAAAAAAAAAAAAAAAAHgAAAGgAAAAAAAAAAAAAAAAAAAAAAAAAAAAAABAnAAAQJwAAAAAAAAAAAAAAAAAAAAAAAAAAAAAAAAAAAAAAAAAAAAAUAAAAAAAAAMDA/wAAAAAAZAAAADIAAAAAAAAAZAAAAAAAAAB/f38ACgAAAB8AAABUAAAA////AAAAAAAAAAAAAAAAAAAAAAAAAAAAAAAAAAAAAAAAAAAAAAAAAAAAAAB/f38Af39/AMzMzADAwP8Af39/AAAAAAAAAAAAAAAAAP///wAAAAAAIQAAABgAAAAUAAAARQkAADUMAACVLQAAOSAAAAAAAAAmAAAACAAAAP//////////"/>
              </a:ext>
            </a:extLst>
          </p:cNvPicPr>
          <p:nvPr/>
        </p:nvPicPr>
        <p:blipFill>
          <a:blip r:embed="rId2"/>
          <a:stretch>
            <a:fillRect/>
          </a:stretch>
        </p:blipFill>
        <p:spPr>
          <a:xfrm>
            <a:off x="1506855" y="1984375"/>
            <a:ext cx="5902960" cy="3253740"/>
          </a:xfrm>
          <a:prstGeom prst="rect">
            <a:avLst/>
          </a:prstGeom>
          <a:noFill/>
          <a:ln>
            <a:noFill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p="http://schemas.openxmlformats.org/presentationml/2006/main" xmlns:p14="http://schemas.microsoft.com/office/powerpoint/2010/main" xmlns:r="http://schemas.openxmlformats.org/officeDocument/2006/relationships" xmlns:a="http://schemas.openxmlformats.org/drawing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Title1"/>
          <p:cNvSpPr>
            <a:spLocks noGrp="1" noChangeArrowheads="1"/>
            <a:extLst>
              <a:ext uri="smNativeData">
                <pr:smNativeData xmlns:pr="smNativeData" val="SMDATA_13_TLP7XhMAAAAlAAAAZAAAAA8BAAAAkAAAAEgAAACQAAAASAAAAAAAAAAB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AMAjgwMAAAAEAAAAAAAAAAAAAAAAAAAAAAAAAAeAAAAaAAAAAAAAAAAAAAAAAAAAAAAAAAAAAAAECcAABAnAAAAAAAAAAAAAAAAAAAAAAAAAAAAAAAAAAAAAAAAAAAAABQAAAAAAAAAwMD/AAAAAABkAAAAMgAAAAAAAABkAAAAAAAAAH9/fwAKAAAAHwAAAFQAAAC74OMF////AQAAAAAAAAAAAAAAAAAAAAAAAAAAAAAAAAAAAAAAAAAAAAAAAn9/fwCAgIADzMzMAMDA/wB/f38AAAAAAAAAAAAAAAAAAAAAAAAAAAAhAAAAGAAAABQAAADQAgAAsAEAAHA1AAC4CAAAAAAAACYAAAAIAAAAAAAAAAAAAAA="/>
              </a:ext>
            </a:extLst>
          </p:cNvSpPr>
          <p:nvPr>
            <p:ph type="title"/>
          </p:nvPr>
        </p:nvSpPr>
        <p:spPr/>
        <p:txBody>
          <a:bodyPr/>
          <a:lstStyle/>
          <a:p>
            <a:pPr marL="0" marR="0" indent="0" algn="l" defTabSz="44958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  <a:tabLst/>
              <a:defRPr sz="2400" b="0" i="0" u="none" strike="noStrike" kern="1" spc="0" baseline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effectLst/>
                <a:latin typeface="Calibri" pitchFamily="2" charset="0"/>
                <a:ea typeface="Calibri" pitchFamily="2" charset="0"/>
                <a:cs typeface="Calibri" pitchFamily="2" charset="0"/>
              </a:defRPr>
            </a:pPr>
            <a:r>
              <a:t>1. What is the name of Elsa and Anna's Kingdom in Frozen? </a:t>
            </a:r>
          </a:p>
        </p:txBody>
      </p:sp>
      <p:pic>
        <p:nvPicPr>
          <p:cNvPr id="3" name="Picture1"/>
          <p:cNvPicPr>
            <a:extLst>
              <a:ext uri="smNativeData">
                <pr:smNativeData xmlns:pr="smNativeData" val="SMDATA_15_TLP7XhMAAAAlAAAAEQAAAA0BAAAAkAAAAEgAAACQAAAASAAAAAAAAAAAAAAAAAAAAAEAAABQAAAAAAAAAAAA4D8AAAAAAADgPwAAAAAAAOA/AAAAAAAA4D8AAAAAAADgPwAAAAAAAOA/AAAAAAAA4D8AAAAAAADgPwAAAAAAAOA/AAAAAAAA4D8CAAAAjAAAAAAAAAAAAAAA////AAAAAAAAAAAAAAAAAAAAAAAAAAAAAAAAAAAAAAAAAAAAZAAAAAEAAABAAAAAAAAAAAAAAAAAAAAAAAAAAAAAAAAAAAAAAAAAAAAAAAAAAAAAAAAAAAAAAAAAAAAAAAAAAAAAAAAAAAAAAAAAAAAAAAAAAAAAAAAAAAAAAAAAAAAAFAAAADwAAAAAAAAAAAAAAAAAAAAAAAAAAQAAABQAAAAUAAAAFAAAAAEAAAAAAAAAZAAAAGQAAAAAAAAAZAAAAGQAAAAVAAAAYAAAAAAAAAAAAAAADwAAACADAAAAAAAAAAAAAAEAAACgMgAAVgcAAKr4//8BAAAAf39/AAEAAABkAAAAAAAAABQAAABAHwAAAAAAACYAAAAAAAAAwOD//wAAAAAmAAAAZAAAABYAAABMAAAAAAAAAAAAAAAEAAAAAAAAAAEAAAB/f38AAAAAACgAAAAoAAAAZAAAAGQAAAAAAAAAzMzMAAAAAABQAAAAUAAAAGQAAABkAAAAAAAAAAcAAAA4AAAAAAAAAAAAAAAAAAAA////AAAAAAAAAAAAAAAAAAAAAAAAAAAAAAAAAAAAAABkAAAAZAAAAAAAAAAjAAAABAAAAGQAAAAXAAAAFAAAAAAAAAAAAAAA/38AAP9/AAAAAAAACQAAAAQAAAAAAAAADAAAABAAAAAAAAAAAAAAAAAAAAAAAAAAHgAAAGgAAAAAAAAAAAAAAAAAAAAAAAAAAAAAABAnAAAQJwAAAAAAAAAAAAAAAAAAAAAAAAAAAAAAAAAAAAAAAAAAAAAUAAAAAAAAAMDA/wAAAAAAZAAAADIAAAAAAAAAZAAAAAAAAAB/f38ACgAAAB8AAABUAAAA////AAAAAAAAAAAAAAAAAAAAAAAAAAAAAAAAAAAAAAAAAAAAAAAAAAAAAAB/f38Af39/AMzMzADAwP8Af39/AAAAAAAAAAAAAAAAAP///wAAAAAAIQAAABgAAAAUAAAAnwYAACYKAADKLgAAkx0AAAAAAAAmAAAACAAAAP//////////"/>
              </a:ext>
            </a:extLst>
          </p:cNvPicPr>
          <p:nvPr/>
        </p:nvPicPr>
        <p:blipFill>
          <a:blip r:embed="rId2"/>
          <a:stretch>
            <a:fillRect/>
          </a:stretch>
        </p:blipFill>
        <p:spPr>
          <a:xfrm>
            <a:off x="1076325" y="1649730"/>
            <a:ext cx="6529705" cy="3157855"/>
          </a:xfrm>
          <a:prstGeom prst="rect">
            <a:avLst/>
          </a:prstGeom>
          <a:noFill/>
          <a:ln>
            <a:noFill/>
          </a:ln>
          <a:effectLst/>
        </p:spPr>
      </p:pic>
      <p:sp>
        <p:nvSpPr>
          <p:cNvPr id="4" name="Textbox1"/>
          <p:cNvSpPr txBox="1">
            <a:extLst>
              <a:ext uri="smNativeData">
                <pr:smNativeData xmlns:pr="smNativeData" val="SMDATA_13_TLP7XhMAAAAlAAAAEgAAAE8BAAAAkAAAAEgAAACQAAAASAAAAAAAAAAA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GoEAAD/fwAA/38AAAAAAAAJAAAABAAAAAAAAAAMAAAAEAAAAAAAAAAAAAAAAAAAAAAAAAAeAAAAaAAAAAAAAAAAAAAAAAAAAAAAAAAAAAAAECcAABAnAAAAAAAAAAAAAAAAAAAAAAAAAAAAAAAAAAAAAAAAAAAAABQAAAAAAAAAwMD/AAAAAABkAAAAMgAAAAAAAABkAAAAAAAAAH9/fwAKAAAAHwAAAFQAAAC74OMF////AQAAAAAAAAAAAAAAAAAAAAAAAAAAAAAAAAAAAAAAAAAAAAAAAn9/fwCAgIADzMzMAMDA/wB/f38AAAAAAAAAAAAAAAAAAAAAAAAAAAAhAAAAGAAAABQAAAAnCgAAqiAAADIkAACYJAAAACAAACYAAAAIAAAA//////////8="/>
              </a:ext>
            </a:extLst>
          </p:cNvSpPr>
          <p:nvPr/>
        </p:nvSpPr>
        <p:spPr>
          <a:xfrm>
            <a:off x="1650365" y="5309870"/>
            <a:ext cx="4233545" cy="63881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numCol="1" spcCol="215900" anchor="t"/>
          <a:lstStyle/>
          <a:p>
            <a:pPr marL="0" marR="0" indent="0" algn="l" defTabSz="44958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  <a:tabLst/>
              <a:defRPr sz="2400" b="1" i="0" u="none" strike="noStrike" kern="1" spc="0" baseline="0">
                <a:solidFill>
                  <a:srgbClr val="FF0066"/>
                </a:solidFill>
                <a:uFill>
                  <a:solidFill>
                    <a:srgbClr val="000000"/>
                  </a:solidFill>
                </a:uFill>
                <a:effectLst/>
                <a:latin typeface="Calibri" pitchFamily="2" charset="0"/>
                <a:ea typeface="Calibri" pitchFamily="2" charset="0"/>
                <a:cs typeface="Calibri" pitchFamily="2" charset="0"/>
              </a:defRPr>
            </a:pPr>
            <a:r>
              <a:t>The answer: Arundel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 advAuto="0"/>
    </p:bldLst>
    <p:extLst>
      <p:ext uri="smNativeData">
        <pr:smNativeData xmlns:pr="smNativeData" val="TLP7XgIAAAAFAAAA/v///wEAAAABAAAAAAAAAAAAAAAAAAAAAAAAAAgAAAD/////AQAAAAEAAAAAAAAAAAAAAAAAAAAAAAAA"/>
      </p:ext>
    </p:extLst>
  </p:timing>
</p:sld>
</file>

<file path=ppt/slides/slide23.xml><?xml version="1.0" encoding="utf-8"?>
<p:sld xmlns:p="http://schemas.openxmlformats.org/presentationml/2006/main" xmlns:p14="http://schemas.microsoft.com/office/powerpoint/2010/main" xmlns:r="http://schemas.openxmlformats.org/officeDocument/2006/relationships" xmlns:a="http://schemas.openxmlformats.org/drawing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Title1"/>
          <p:cNvSpPr>
            <a:spLocks noGrp="1" noChangeArrowheads="1"/>
            <a:extLst>
              <a:ext uri="smNativeData">
                <pr:smNativeData xmlns:pr="smNativeData" val="SMDATA_13_TLP7XhMAAAAlAAAAZAAAAA8BAAAAkAAAAEgAAACQAAAASAAAAAAAAAAB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KVG+qEMAAAAEAAAAAAAAAAAAAAAAAAAAAAAAAAeAAAAaAAAAAAAAAAAAAAAAAAAAAAAAAAAAAAAECcAABAnAAAAAAAAAAAAAAAAAAAAAAAAAAAAAAAAAAAAAAAAAAAAABQAAAAAAAAAwMD/AAAAAABkAAAAMgAAAAAAAABkAAAAAAAAAH9/fwAKAAAAHwAAAFQAAAC74OMF////AQAAAAAAAAAAAAAAAAAAAAAAAAAAAAAAAAAAAAAAAAAAAAAAAn9/fwCAgIADzMzMAMDA/wB/f38AAAAAAAAAAAAAAAAAAAAAAAAAAAAhAAAAGAAAABQAAADQAgAAsAEAAHA1AAC4CAAAAAAAACYAAAAIAAAAAAAAAAAAAAA="/>
              </a:ext>
            </a:extLst>
          </p:cNvSpPr>
          <p:nvPr>
            <p:ph type="title"/>
          </p:nvPr>
        </p:nvSpPr>
        <p:spPr/>
        <p:txBody>
          <a:bodyPr/>
          <a:lstStyle/>
          <a:p>
            <a:pPr marL="0" marR="0" indent="0" algn="l" defTabSz="44958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  <a:tabLst/>
              <a:defRPr sz="2400" b="0" i="0" u="none" strike="noStrike" kern="1" spc="0" baseline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effectLst/>
                <a:latin typeface="Calibri" pitchFamily="2" charset="0"/>
                <a:ea typeface="Calibri" pitchFamily="2" charset="0"/>
                <a:cs typeface="Calibri" pitchFamily="2" charset="0"/>
              </a:defRPr>
            </a:pPr>
            <a:r>
              <a:t>2. What is the address of the Dentist office in which Nemo is kept in Finding Nemo?</a:t>
            </a:r>
          </a:p>
        </p:txBody>
      </p:sp>
      <p:pic>
        <p:nvPicPr>
          <p:cNvPr id="3" name="Picture1"/>
          <p:cNvPicPr>
            <a:extLst>
              <a:ext uri="smNativeData">
                <pr:smNativeData xmlns:pr="smNativeData" val="SMDATA_15_TLP7XhMAAAAlAAAAEQAAAA0BAAAAkAAAAEgAAACQAAAASAAAAAAAAAAAAAAAAAAAAAEAAABQAAAAAAAAAAAA4D8AAAAAAADgPwAAAAAAAOA/AAAAAAAA4D8AAAAAAADgPwAAAAAAAOA/AAAAAAAA4D8AAAAAAADgPwAAAAAAAOA/AAAAAAAA4D8CAAAAjAAAAAAAAAAAAAAA////AAAAAAAAAAAAAAAAAAAAAAAAAAAAAAAAAAAAAAAAAAAAZAAAAAEAAABAAAAAAAAAAAAAAAAAAAAAAAAAAAAAAAAAAAAAAAAAAAAAAAAAAAAAAAAAAAAAAAAAAAAAAAAAAAAAAAAAAAAAAAAAAAAAAAAAAAAAAAAAAAAAAAAAAAAAFAAAADwAAAAAAAAAAAAAAAAAAAAAAAAAAQAAABQAAAAUAAAAFAAAAAEAAAAAAAAAZAAAAGQAAAAAAAAAZAAAAGQAAAAVAAAAYAAAAAAAAAAAAAAADwAAACADAAAAAAAAAAAAAAEAAACgMgAAVgcAAKr4//8BAAAAf39/AAEAAABkAAAAAAAAABQAAABAHwAAAAAAACYAAAAAAAAAwOD//wAAAAAmAAAAZAAAABYAAABMAAAAAAAAAAAAAAAEAAAAAAAAAAEAAAB/f38AAAAAACgAAAAoAAAAZAAAAGQAAAAAAAAAzMzMAAAAAABQAAAAUAAAAGQAAABkAAAAAAAAAAcAAAA4AAAAAAAAAAAAAAAAAAAA////AAAAAAAAAAAAAAAAAAAAAAAAAAAAAAAAAAAAAABkAAAAZAAAAAAAAAAjAAAABAAAAGQAAAAXAAAAFAAAAAAAAAAAAAAA/38AAP9/AAAAAAAACQAAAAQAAAABAAAADAAAABAAAAAAAAAAAAAAAAAAAAAAAAAAHgAAAGgAAAAAAAAAAAAAAAAAAAAAAAAAAAAAABAnAAAQJwAAAAAAAAAAAAAAAAAAAAAAAAAAAAAAAAAAAAAAAAAAAAAUAAAAAAAAAMDA/wAAAAAAZAAAADIAAAAAAAAAZAAAAAAAAAB/f38ACgAAAB8AAABUAAAA////AAAAAAAAAAAAAAAAAAAAAAAAAAAAAAAAAAAAAAAAAAAAAAAAAAAAAAB/f38Af39/AMzMzADAwP8Af39/AAAAAAAAAAAAAAAAAP///wAAAAAAIQAAABgAAAAUAAAAvQUAAIINAAClMwAAwSMAAAAAAAAmAAAACAAAAP//////////"/>
              </a:ext>
            </a:extLst>
          </p:cNvPicPr>
          <p:nvPr/>
        </p:nvPicPr>
        <p:blipFill>
          <a:blip r:embed="rId2"/>
          <a:stretch>
            <a:fillRect/>
          </a:stretch>
        </p:blipFill>
        <p:spPr>
          <a:xfrm>
            <a:off x="932815" y="2195830"/>
            <a:ext cx="7462520" cy="3616325"/>
          </a:xfrm>
          <a:prstGeom prst="rect">
            <a:avLst/>
          </a:prstGeom>
          <a:noFill/>
          <a:ln>
            <a:noFill/>
          </a:ln>
          <a:effectLst/>
        </p:spPr>
      </p:pic>
      <p:sp>
        <p:nvSpPr>
          <p:cNvPr id="4" name="Textbox1"/>
          <p:cNvSpPr txBox="1">
            <a:extLst>
              <a:ext uri="smNativeData">
                <pr:smNativeData xmlns:pr="smNativeData" val="SMDATA_13_TLP7XhMAAAAlAAAAEgAAAE8BAAAAkAAAAEgAAACQAAAASAAAAAAAAAAA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GoEAAD/fwAA/38AAAAAAAAJAAAABAAAAAAAAAAMAAAAEAAAAAAAAAAAAAAAAAAAAAAAAAAeAAAAaAAAAAAAAAAAAAAAAAAAAAAAAAAAAAAAECcAABAnAAAAAAAAAAAAAAAAAAAAAAAAAAAAAAAAAAAAAAAAAAAAABQAAAAAAAAAwMD/AAAAAABkAAAAMgAAAAAAAABkAAAAAAAAAH9/fwAKAAAAHwAAAFQAAAC74OMF////AQAAAAAAAAAAAAAAAAAAAAAAAAAAAAAAAAAAAAAAAAAAAAAAAn9/fwCAgIADzMzMAMDA/wB/f38AAAAAAAAAAAAAAAAAAAAAAAAAAAAhAAAAGAAAABQAAADUCAAAHyUAAEknAAANKQAAACAAACYAAAAIAAAA//////////8="/>
              </a:ext>
            </a:extLst>
          </p:cNvSpPr>
          <p:nvPr/>
        </p:nvSpPr>
        <p:spPr>
          <a:xfrm>
            <a:off x="1435100" y="6034405"/>
            <a:ext cx="4951095" cy="63881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numCol="1" spcCol="215900" anchor="t"/>
          <a:lstStyle/>
          <a:p>
            <a:pPr marL="0" marR="0" indent="0" algn="l" defTabSz="44958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  <a:tabLst/>
              <a:defRPr sz="2400" b="1" i="0" u="none" strike="noStrike" kern="1" spc="0" baseline="0">
                <a:solidFill>
                  <a:srgbClr val="FF0066"/>
                </a:solidFill>
                <a:uFill>
                  <a:solidFill>
                    <a:srgbClr val="000000"/>
                  </a:solidFill>
                </a:uFill>
                <a:effectLst/>
                <a:latin typeface="Calibri" pitchFamily="2" charset="0"/>
                <a:ea typeface="Calibri" pitchFamily="2" charset="0"/>
                <a:cs typeface="Calibri" pitchFamily="2" charset="0"/>
              </a:defRPr>
            </a:pPr>
            <a:r>
              <a:t>The answer: 42 Wallaby Way, Sydney</a:t>
            </a:r>
            <a:endParaRPr sz="1100">
              <a:latin typeface="Times New Roman Baltic" pitchFamily="1" charset="-70"/>
              <a:ea typeface="Times New Roman Baltic" pitchFamily="1" charset="-70"/>
              <a:cs typeface="Times New Roman Baltic" pitchFamily="1" charset="-7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 advAuto="0"/>
    </p:bldLst>
    <p:extLst>
      <p:ext uri="smNativeData">
        <pr:smNativeData xmlns:pr="smNativeData" val="TLP7XgIAAAAFAAAA/v///wEAAAABAAAAAAAAAAAAAAAAAAAAAAAAAAgAAAD/////AQAAAAEAAAAAAAAAAAAAAAAAAAAAAAAA"/>
      </p:ext>
    </p:extLst>
  </p:timing>
</p:sld>
</file>

<file path=ppt/slides/slide24.xml><?xml version="1.0" encoding="utf-8"?>
<p:sld xmlns:p="http://schemas.openxmlformats.org/presentationml/2006/main" xmlns:p14="http://schemas.microsoft.com/office/powerpoint/2010/main" xmlns:r="http://schemas.openxmlformats.org/officeDocument/2006/relationships" xmlns:a="http://schemas.openxmlformats.org/drawing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Title1"/>
          <p:cNvSpPr>
            <a:spLocks noGrp="1" noChangeArrowheads="1"/>
            <a:extLst>
              <a:ext uri="smNativeData">
                <pr:smNativeData xmlns:pr="smNativeData" val="SMDATA_13_TLP7XhMAAAAlAAAAZAAAAA8BAAAAkAAAAEgAAACQAAAASAAAAAAAAAAB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C74OMF////AQAAAAAAAAAAAAAAAAAAAAAAAAAAAAAAAAAAAAAAAAAAAAAAAn9/fwCAgIADzMzMAMDA/wB/f38AAAAAAAAAAAAAAAAAAAAAAAAAAAAhAAAAGAAAABQAAADQAgAAsAEAAHA1AAC4CAAAEAAAACYAAAAIAAAAAQAAAAAAAAA="/>
              </a:ext>
            </a:extLst>
          </p:cNvSpPr>
          <p:nvPr>
            <p:ph type="title"/>
          </p:nvPr>
        </p:nvSpPr>
        <p:spPr>
          <a:xfrm>
            <a:off x="457200" y="274320"/>
            <a:ext cx="8229600" cy="1143000"/>
          </a:xfrm>
        </p:spPr>
        <p:txBody>
          <a:bodyPr/>
          <a:lstStyle/>
          <a:p>
            <a:pPr marL="0" marR="0" indent="0" algn="l" defTabSz="44958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  <a:tabLst/>
              <a:defRPr sz="2400" b="0" i="0" u="none" strike="noStrike" kern="1" spc="0" baseline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effectLst/>
                <a:latin typeface="Calibri" pitchFamily="2" charset="0"/>
                <a:ea typeface="Calibri" pitchFamily="2" charset="0"/>
                <a:cs typeface="Calibri" pitchFamily="2" charset="0"/>
              </a:defRPr>
            </a:pPr>
            <a:r>
              <a:t>3. What is the name of the Prince that Ariel falls in love with in The Little Mermaid?</a:t>
            </a:r>
          </a:p>
        </p:txBody>
      </p:sp>
      <p:pic>
        <p:nvPicPr>
          <p:cNvPr id="3" name="Picture1"/>
          <p:cNvPicPr>
            <a:extLst>
              <a:ext uri="smNativeData">
                <pr:smNativeData xmlns:pr="smNativeData" val="SMDATA_15_TLP7XhMAAAAlAAAAEQAAAA0BAAAAkAAAAEgAAACQAAAASAAAAAAAAAAAAAAAAAAAAAEAAABQAAAAAAAAAAAA4D8AAAAAAADgPwAAAAAAAOA/AAAAAAAA4D8AAAAAAADgPwAAAAAAAOA/AAAAAAAA4D8AAAAAAADgPwAAAAAAAOA/AAAAAAAA4D8CAAAAjAAAAAAAAAAAAAAA////AAAAAAAAAAAAAAAAAAAAAAAAAAAAAAAAAAAAAAAAAAAAZAAAAAEAAABAAAAAAAAAAAAAAAAAAAAAAAAAAAAAAAAAAAAAAAAAAAAAAAAAAAAAAAAAAAAAAAAAAAAAAAAAAAAAAAAAAAAAAAAAAAAAAAAAAAAAAAAAAAAAAAAAAAAAFAAAADwAAAAAAAAAAAAAAAAAAAAAAAAAAQAAABQAAAAUAAAAFAAAAAEAAAAAAAAAZAAAAGQAAAAAAAAAZAAAAGQAAAAVAAAAYAAAAAAAAAAAAAAADwAAACADAAAAAAAAAAAAAAEAAACgMgAAVgcAAKr4//8BAAAAf39/AAEAAABkAAAAAAAAABQAAABAHwAAAAAAACYAAAAAAAAAwOD//wAAAAAmAAAAZAAAABYAAABMAAAAAAAAAAAAAAAEAAAAAAAAAAEAAAB/f38AAAAAACgAAAAoAAAAZAAAAGQAAAAAAAAAzMzMAAAAAABQAAAAUAAAAGQAAABkAAAAAAAAAAcAAAA4AAAAAAAAAAAAAAAAAAAA////AAAAAAAAAAAAAAAAAAAAAAAAAAAAAAAAAAAAAABkAAAAZAAAAAAAAAAjAAAABAAAAGQAAAAXAAAAFAAAAAAAAAAAAAAA/38AAP9/AAAAAAAACQAAAAQAAAACAAAADAAAABAAAADvGVl6SBPjvx+onN3Cr/Y/HgAAAGgAAAAAAAAAAAAAAAAAAAAAAAAAAAAAABAnAAAQJwAAAAAAAAAAAAAAAAAAAAAAAAAAAAAAAAAAAAAAAAAAAAAUAAAAAAAAAMDA/wAAAAAAZAAAADIAAAAAAAAAZAAAAAAAAAB/f38ACgAAAB8AAABUAAAA////AAAAAAAAAAAAAAAAAAAAAAAAAAAAAAAAAAAAAAAAAAAAAAAAAAAAAAB/f38Af39/AMzMzADAwP8Af39/AAAAAAAAAAAAAAAAAP///wAAAAAAIQAAABgAAAAUAAAAvQUAAJ4LAADDMgAAMiQAABAAAAAmAAAACAAAAP//////////"/>
              </a:ext>
            </a:extLst>
          </p:cNvPicPr>
          <p:nvPr/>
        </p:nvPicPr>
        <p:blipFill>
          <a:blip r:embed="rId2"/>
          <a:stretch>
            <a:fillRect/>
          </a:stretch>
        </p:blipFill>
        <p:spPr>
          <a:xfrm>
            <a:off x="932815" y="1888490"/>
            <a:ext cx="7319010" cy="3995420"/>
          </a:xfrm>
          <a:prstGeom prst="rect">
            <a:avLst/>
          </a:prstGeom>
          <a:noFill/>
          <a:ln>
            <a:noFill/>
          </a:ln>
          <a:effectLst/>
        </p:spPr>
      </p:pic>
      <p:sp>
        <p:nvSpPr>
          <p:cNvPr id="4" name="Textbox1"/>
          <p:cNvSpPr txBox="1">
            <a:extLst>
              <a:ext uri="smNativeData">
                <pr:smNativeData xmlns:pr="smNativeData" val="SMDATA_13_TLP7XhMAAAAlAAAAEgAAAE8BAAAAkAAAAEgAAACQAAAASAAAAAAAAAAA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GoEAAD/fwAA/38AAAAAAAAJAAAABAAAAAAAAAAMAAAAEAAAAAAAAAAAAAAAAAAAAAAAAAAeAAAAaAAAAAAAAAAAAAAAAAAAAAAAAAAAAAAAECcAABAnAAAAAAAAAAAAAAAAAAAAAAAAAAAAAAAAAAAAAAAAAAAAABQAAAAAAAAAwMD/AAAAAABkAAAAMgAAAAAAAABkAAAAAAAAAH9/fwAKAAAAHwAAAFQAAAC74OMF////AQAAAAAAAAAAAAAAAAAAAAAAAAAAAAAAAAAAAAAAAAAAAAAAAn9/fwCAgIADzMzMAMDA/wB/f38AAAAAAAAAAAAAAAAAAAAAAAAAAAAhAAAAGAAAABQAAAC9BQAAFCUAADIkAAACKQAAACAAACYAAAAIAAAA//////////8="/>
              </a:ext>
            </a:extLst>
          </p:cNvSpPr>
          <p:nvPr/>
        </p:nvSpPr>
        <p:spPr>
          <a:xfrm>
            <a:off x="932815" y="6027420"/>
            <a:ext cx="4951095" cy="63881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numCol="1" spcCol="215900" anchor="t"/>
          <a:lstStyle/>
          <a:p>
            <a:pPr>
              <a:lnSpc>
                <a:spcPct val="115000"/>
              </a:lnSpc>
              <a:spcAft>
                <a:spcPts val="1000"/>
              </a:spcAft>
              <a:defRPr sz="2400" b="1">
                <a:solidFill>
                  <a:srgbClr val="FF0066"/>
                </a:solidFill>
                <a:uFill>
                  <a:solidFill>
                    <a:srgbClr val="0000FF"/>
                  </a:solidFill>
                </a:uFill>
              </a:defRPr>
            </a:pPr>
            <a:r>
              <a:t>The answer: Prince Eric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 advAuto="0"/>
    </p:bldLst>
    <p:extLst>
      <p:ext uri="smNativeData">
        <pr:smNativeData xmlns:pr="smNativeData" val="TLP7XgIAAAAFAAAA/v///wEAAAABAAAAAAAAAAAAAAAAAAAAAAAAAAgAAAD/////AQAAAAEAAAAAAAAAAAAAAAAAAAAAAAAA"/>
      </p:ext>
    </p:extLst>
  </p:timing>
</p:sld>
</file>

<file path=ppt/slides/slide25.xml><?xml version="1.0" encoding="utf-8"?>
<p:sld xmlns:p="http://schemas.openxmlformats.org/presentationml/2006/main" xmlns:p14="http://schemas.microsoft.com/office/powerpoint/2010/main" xmlns:r="http://schemas.openxmlformats.org/officeDocument/2006/relationships" xmlns:a="http://schemas.openxmlformats.org/drawing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Title1"/>
          <p:cNvSpPr>
            <a:spLocks noGrp="1" noChangeArrowheads="1"/>
            <a:extLst>
              <a:ext uri="smNativeData">
                <pr:smNativeData xmlns:pr="smNativeData" val="SMDATA_13_TLP7XhMAAAAlAAAAZAAAAA8BAAAAkAAAAEgAAACQAAAASAAAAAAAAAAB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C74OMF////AQAAAAAAAAAAAAAAAAAAAAAAAAAAAAAAAAAAAAAAAAAAAAAAAn9/fwCAgIADzMzMAMDA/wB/f38AAAAAAAAAAAAAAAAAAAAAAAAAAAAhAAAAGAAAABQAAADQAgAAsAEAAHA1AAC4CAAAAAAAACYAAAAIAAAAAAAAAAAAAAA="/>
              </a:ext>
            </a:extLst>
          </p:cNvSpPr>
          <p:nvPr>
            <p:ph type="title"/>
          </p:nvPr>
        </p:nvSpPr>
        <p:spPr/>
        <p:txBody>
          <a:bodyPr/>
          <a:lstStyle/>
          <a:p>
            <a:pPr marL="0" marR="0" indent="0" algn="l" defTabSz="44958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  <a:tabLst/>
              <a:defRPr sz="2400" b="0" i="0" u="none" strike="noStrike" kern="1" spc="0" baseline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effectLst/>
                <a:latin typeface="Calibri" pitchFamily="2" charset="0"/>
                <a:ea typeface="Calibri" pitchFamily="2" charset="0"/>
                <a:cs typeface="Calibri" pitchFamily="2" charset="0"/>
              </a:defRPr>
            </a:pPr>
            <a:r>
              <a:t>4. In Wreck It Ralph, what is the name of the 'good guy' in Ralph's game?</a:t>
            </a:r>
          </a:p>
        </p:txBody>
      </p:sp>
      <p:pic>
        <p:nvPicPr>
          <p:cNvPr id="3" name="Picture1"/>
          <p:cNvPicPr>
            <a:extLst>
              <a:ext uri="smNativeData">
                <pr:smNativeData xmlns:pr="smNativeData" val="SMDATA_15_TLP7XhMAAAAlAAAAEQAAAA0BAAAAkAAAAEgAAACQAAAASAAAAAAAAAAAAAAAAAAAAAEAAABQAAAAAAAAAAAA4D8AAAAAAADgPwAAAAAAAOA/AAAAAAAA4D8AAAAAAADgPwAAAAAAAOA/AAAAAAAA4D8AAAAAAADgPwAAAAAAAOA/AAAAAAAA4D8CAAAAjAAAAAAAAAAAAAAA////AAAAAAAAAAAAAAAAAAAAAAAAAAAAAAAAAAAAAAAAAAAAZAAAAAEAAABAAAAAAAAAAAAAAAAAAAAAAAAAAAAAAAAAAAAAAAAAAAAAAAAAAAAAAAAAAAAAAAAAAAAAAAAAAAAAAAAAAAAAAAAAAAAAAAAAAAAAAAAAAAAAAAAAAAAAFAAAADwAAAAAAAAAAAAAAAAAAAAAAAAAAQAAABQAAAAUAAAAFAAAAAEAAAAAAAAAZAAAAGQAAAAAAAAAZAAAAGQAAAAVAAAAYAAAAAAAAAAAAAAADwAAACADAAAAAAAAAAAAAAEAAACgMgAAVgcAAKr4//8BAAAAf39/AAEAAABkAAAAAAAAABQAAABAHwAAAAAAACYAAAAAAAAAwOD//wAAAAAmAAAAZAAAABYAAABMAAAAAAAAAAAAAAAEAAAAAAAAAAEAAAB/f38AAAAAACgAAAAoAAAAZAAAAGQAAAAAAAAAzMzMAAAAAABQAAAAUAAAAGQAAABkAAAAAAAAAAcAAAA4AAAAAAAAAAAAAAAAAAAA////AAAAAAAAAAAAAAAAAAAAAAAAAAAAAAAAAAAAAABkAAAAZAAAAAAAAAAjAAAABAAAAGQAAAAXAAAAFAAAAAAAAAAAAAAA/38AAP9/AAAAAAAACQAAAAQAAAADAAAADAAAABAAAAAAAAAAAAAAAAAAAAAAAAAAHgAAAGgAAAAAAAAAAAAAAAAAAAAAAAAAAAAAABAnAAAQJwAAAAAAAAAAAAAAAAAAAAAAAAAAAAAAAAAAAAAAAAAAAAAUAAAAAAAAAMDA/wAAAAAAZAAAADIAAAAAAAAAZAAAAAAAAAB/f38ACgAAAB8AAABUAAAA////AAAAAAAAAAAAAAAAAAAAAAAAAAAAAAAAAAAAAAAAAAAAAAAAAAAAAAB/f38Af39/AMzMzADAwP8Af39/AAAAAAAAAAAAAAAAAP///wAAAAAAIQAAABgAAAAUAAAAvQUAAJgKAAA0MwAAbiIAAAAAAAAmAAAACAAAAP//////////"/>
              </a:ext>
            </a:extLst>
          </p:cNvPicPr>
          <p:nvPr/>
        </p:nvPicPr>
        <p:blipFill>
          <a:blip r:embed="rId2"/>
          <a:stretch>
            <a:fillRect/>
          </a:stretch>
        </p:blipFill>
        <p:spPr>
          <a:xfrm>
            <a:off x="932815" y="1722120"/>
            <a:ext cx="7390765" cy="3874770"/>
          </a:xfrm>
          <a:prstGeom prst="rect">
            <a:avLst/>
          </a:prstGeom>
          <a:noFill/>
          <a:ln>
            <a:noFill/>
          </a:ln>
          <a:effectLst/>
        </p:spPr>
      </p:pic>
      <p:sp>
        <p:nvSpPr>
          <p:cNvPr id="4" name="Textbox1"/>
          <p:cNvSpPr txBox="1">
            <a:extLst>
              <a:ext uri="smNativeData">
                <pr:smNativeData xmlns:pr="smNativeData" val="SMDATA_13_TLP7XhMAAAAlAAAAEgAAAE8BAAAAkAAAAEgAAACQAAAASAAAAAAAAAAA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GoEAAD/fwAA/38AAAAAAAAJAAAABAAAAAAAAAAMAAAAEAAAAAAAAAAAAAAAAAAAAAAAAAAeAAAAaAAAAAAAAAAAAAAAAAAAAAAAAAAAAAAAECcAABAnAAAAAAAAAAAAAAAAAAAAAAAAAAAAAAAAAAAAAAAAAAAAABQAAAAAAAAAwMD/AAAAAABkAAAAMgAAAAAAAABkAAAAAAAAAH9/fwAKAAAAHwAAAFQAAAC74OMF////AQAAAAAAAAAAAAAAAAAAAAAAAAAAAAAAAAAAAAAAAAAAAAAAAn9/fwCAgIADzMzMAMDA/wB/f38AAAAAAAAAAAAAAAAAAAAAAAAAAAAhAAAAGAAAABQAAAC9BQAAFCUAADIkAAACKQAAACAAACYAAAAIAAAA//////////8="/>
              </a:ext>
            </a:extLst>
          </p:cNvSpPr>
          <p:nvPr/>
        </p:nvSpPr>
        <p:spPr>
          <a:xfrm>
            <a:off x="932815" y="6027420"/>
            <a:ext cx="4951095" cy="63881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numCol="1" spcCol="215900" anchor="t"/>
          <a:lstStyle/>
          <a:p>
            <a:pPr>
              <a:lnSpc>
                <a:spcPct val="115000"/>
              </a:lnSpc>
              <a:spcAft>
                <a:spcPts val="1000"/>
              </a:spcAft>
              <a:defRPr sz="2400" b="1">
                <a:solidFill>
                  <a:srgbClr val="FF0066"/>
                </a:solidFill>
                <a:uFill>
                  <a:solidFill>
                    <a:srgbClr val="0000FF"/>
                  </a:solidFill>
                </a:uFill>
              </a:defRPr>
            </a:pPr>
            <a:r>
              <a:t>The answer: Fix it Felix Junior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 advAuto="0"/>
    </p:bldLst>
    <p:extLst>
      <p:ext uri="smNativeData">
        <pr:smNativeData xmlns:pr="smNativeData" val="TLP7XgIAAAAFAAAA/v///wEAAAABAAAAAAAAAAAAAAAAAAAAAAAAAAgAAAD/////AQAAAAEAAAAAAAAAAAAAAAAAAAAAAAAA"/>
      </p:ext>
    </p:extLst>
  </p:timing>
</p:sld>
</file>

<file path=ppt/slides/slide26.xml><?xml version="1.0" encoding="utf-8"?>
<p:sld xmlns:p="http://schemas.openxmlformats.org/presentationml/2006/main" xmlns:p14="http://schemas.microsoft.com/office/powerpoint/2010/main" xmlns:r="http://schemas.openxmlformats.org/officeDocument/2006/relationships" xmlns:a="http://schemas.openxmlformats.org/drawing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Title1"/>
          <p:cNvSpPr>
            <a:spLocks noGrp="1" noChangeArrowheads="1"/>
            <a:extLst>
              <a:ext uri="smNativeData">
                <pr:smNativeData xmlns:pr="smNativeData" val="SMDATA_13_TLP7XhMAAAAlAAAAZAAAAA8BAAAAkAAAAEgAAACQAAAASAAAAAAAAAAB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C74OMF////AQAAAAAAAAAAAAAAAAAAAAAAAAAAAAAAAAAAAAAAAAAAAAAAAn9/fwCAgIADzMzMAMDA/wB/f38AAAAAAAAAAAAAAAAAAAAAAAAAAAAhAAAAGAAAABQAAADQAgAAsAEAAHA1AAC4CAAAAAAAACYAAAAIAAAAAAAAAAAAAAA="/>
              </a:ext>
            </a:extLst>
          </p:cNvSpPr>
          <p:nvPr>
            <p:ph type="title"/>
          </p:nvPr>
        </p:nvSpPr>
        <p:spPr/>
        <p:txBody>
          <a:bodyPr/>
          <a:lstStyle/>
          <a:p>
            <a:pPr marL="0" marR="0" indent="0" algn="l" defTabSz="44958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  <a:tabLst/>
              <a:defRPr sz="2400" b="0" i="0" u="none" strike="noStrike" kern="1" spc="0" baseline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effectLst/>
                <a:latin typeface="Calibri" pitchFamily="2" charset="0"/>
                <a:ea typeface="Calibri" pitchFamily="2" charset="0"/>
                <a:cs typeface="Calibri" pitchFamily="2" charset="0"/>
              </a:defRPr>
            </a:pPr>
            <a:r>
              <a:t>5. In The Aristocats what is the name of the streetcat who befriends Duchess and her kittens?</a:t>
            </a:r>
          </a:p>
        </p:txBody>
      </p:sp>
      <p:pic>
        <p:nvPicPr>
          <p:cNvPr id="3" name="Picture1"/>
          <p:cNvPicPr>
            <a:extLst>
              <a:ext uri="smNativeData">
                <pr:smNativeData xmlns:pr="smNativeData" val="SMDATA_15_TLP7XhMAAAAlAAAAEQAAAA0BAAAAkAAAAEgAAACQAAAASAAAAAAAAAAAAAAAAAAAAAEAAABQAAAAAAAAAAAA4D8AAAAAAADgPwAAAAAAAOA/AAAAAAAA4D8AAAAAAADgPwAAAAAAAOA/AAAAAAAA4D8AAAAAAADgPwAAAAAAAOA/AAAAAAAA4D8CAAAAjAAAAAAAAAAAAAAA////AAAAAAAAAAAAAAAAAAAAAAAAAAAAAAAAAAAAAAAAAAAAZAAAAAEAAABAAAAAAAAAAAAAAAAAAAAAAAAAAAAAAAAAAAAAAAAAAAAAAAAAAAAAAAAAAAAAAAAAAAAAAAAAAAAAAAAAAAAAAAAAAAAAAAAAAAAAAAAAAAAAAAAAAAAAFAAAADwAAAAAAAAAAAAAAAAAAAAAAAAAAQAAABQAAAAUAAAAFAAAAAEAAAAAAAAAZAAAAGQAAAAAAAAAZAAAAGQAAAAVAAAAYAAAAAAAAAAAAAAADwAAACADAAAAAAAAAAAAAAEAAACgMgAAVgcAAKr4//8BAAAAf39/AAEAAABkAAAAAAAAABQAAABAHwAAAAAAACYAAAAAAAAAwOD//wAAAAAmAAAAZAAAABYAAABMAAAAAAAAAAAAAAAEAAAAAAAAAAEAAAB/f38AAAAAACgAAAAoAAAAZAAAAGQAAAAAAAAAzMzMAAAAAABQAAAAUAAAAGQAAABkAAAAAAAAAAcAAAA4AAAAAAAAAAAAAAAAAAAA////AAAAAAAAAAAAAAAAAAAAAAAAAAAAAAAAAAAAAABkAAAAZAAAAAAAAAAjAAAABAAAAGQAAAAXAAAAFAAAAAAAAAAAAAAA/38AAP9/AAAAAAAACQAAAAQAAAAEAAAADAAAABAAAAAAAAAAAAAAAAAAAAAAAAAAHgAAAGgAAAAAAAAAAAAAAAAAAAAAAAAAAAAAABAnAAAQJwAAAAAAAAAAAAAAAAAAAAAAAAAAAAAAAAAAAAAAAAAAAAAUAAAAAAAAAMDA/wAAAAAAZAAAADIAAAAAAAAAZAAAAAAAAAB/f38ACgAAAB8AAABUAAAA////AAAAAAAAAAAAAAAAAAAAAAAAAAAAAAAAAAAAAAAAAAAAAAAAAAAAAAB/f38Af39/AMzMzADAwP8Af39/AAAAAAAAAAAAAAAAAP///wAAAAAAIQAAABgAAAAUAAAA2wQAAGoKAADhMQAA3yIAAAAAAAAmAAAACAAAAP//////////"/>
              </a:ext>
            </a:extLst>
          </p:cNvPicPr>
          <p:nvPr/>
        </p:nvPicPr>
        <p:blipFill>
          <a:blip r:embed="rId2"/>
          <a:stretch>
            <a:fillRect/>
          </a:stretch>
        </p:blipFill>
        <p:spPr>
          <a:xfrm>
            <a:off x="789305" y="1692910"/>
            <a:ext cx="7319010" cy="3975735"/>
          </a:xfrm>
          <a:prstGeom prst="rect">
            <a:avLst/>
          </a:prstGeom>
          <a:noFill/>
          <a:ln>
            <a:noFill/>
          </a:ln>
          <a:effectLst/>
        </p:spPr>
      </p:pic>
      <p:sp>
        <p:nvSpPr>
          <p:cNvPr id="4" name="Textbox1"/>
          <p:cNvSpPr txBox="1">
            <a:extLst>
              <a:ext uri="smNativeData">
                <pr:smNativeData xmlns:pr="smNativeData" val="SMDATA_13_TLP7XhMAAAAlAAAAEgAAAE8BAAAAkAAAAEgAAACQAAAASAAAAAAAAAAA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GoEAAD/fwAA/38AAAAAAAAJAAAABAAAAAAAAAAMAAAAEAAAAAAAAAAAAAAAAAAAAAAAAAAeAAAAaAAAAAAAAAAAAAAAAAAAAAAAAAAAAAAAECcAABAnAAAAAAAAAAAAAAAAAAAAAAAAAAAAAAAAAAAAAAAAAAAAABQAAAAAAAAAwMD/AAAAAABkAAAAMgAAAAAAAABkAAAAAAAAAH9/fwAKAAAAHwAAAFQAAAC74OMF////AQAAAAAAAAAAAAAAAAAAAAAAAAAAAAAAAAAAAAAAAAAAAAAAAn9/fwCAgIADzMzMAMDA/wB/f38AAAAAAAAAAAAAAAAAAAAAAAAAAAAhAAAAGAAAABQAAABMBQAAPSQAAMEjAAArKAAAACAAACYAAAAIAAAA//////////8="/>
              </a:ext>
            </a:extLst>
          </p:cNvSpPr>
          <p:nvPr/>
        </p:nvSpPr>
        <p:spPr>
          <a:xfrm>
            <a:off x="861060" y="5890895"/>
            <a:ext cx="4951095" cy="63881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numCol="1" spcCol="215900" anchor="t"/>
          <a:lstStyle/>
          <a:p>
            <a:pPr>
              <a:lnSpc>
                <a:spcPct val="115000"/>
              </a:lnSpc>
              <a:spcAft>
                <a:spcPts val="1000"/>
              </a:spcAft>
              <a:defRPr sz="2400" b="1">
                <a:solidFill>
                  <a:srgbClr val="FF0066"/>
                </a:solidFill>
                <a:uFill>
                  <a:solidFill>
                    <a:srgbClr val="0000FF"/>
                  </a:solidFill>
                </a:uFill>
              </a:defRPr>
            </a:pPr>
            <a:r>
              <a:t>The answer: Thomas O'Malley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 advAuto="0"/>
    </p:bldLst>
    <p:extLst>
      <p:ext uri="smNativeData">
        <pr:smNativeData xmlns:pr="smNativeData" val="TLP7XgIAAAAFAAAA/v///wEAAAABAAAAAAAAAAAAAAAAAAAAAAAAAAgAAAD/////AQAAAAEAAAAAAAAAAAAAAAAAAAAAAAAA"/>
      </p:ext>
    </p:extLst>
  </p:timing>
</p:sld>
</file>

<file path=ppt/slides/slide27.xml><?xml version="1.0" encoding="utf-8"?>
<p:sld xmlns:p="http://schemas.openxmlformats.org/presentationml/2006/main" xmlns:p14="http://schemas.microsoft.com/office/powerpoint/2010/main" xmlns:r="http://schemas.openxmlformats.org/officeDocument/2006/relationships" xmlns:a="http://schemas.openxmlformats.org/drawing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Title1"/>
          <p:cNvSpPr>
            <a:spLocks noGrp="1" noChangeArrowheads="1"/>
            <a:extLst>
              <a:ext uri="smNativeData">
                <pr:smNativeData xmlns:pr="smNativeData" val="SMDATA_13_TLP7XhMAAAAlAAAAZAAAAA8BAAAAkAAAAEgAAACQAAAASAAAAAAAAAAB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LwCAAAMAAAAEAAAAAAAAAAAAAAAAAAAAAAAAAAeAAAAaAAAAAAAAAAAAAAAAAAAAAAAAAAAAAAAECcAABAnAAAAAAAAAAAAAAAAAAAAAAAAAAAAAAAAAAAAAAAAAAAAABQAAAAAAAAAwMD/AAAAAABkAAAAMgAAAAAAAABkAAAAAAAAAH9/fwAKAAAAHwAAAFQAAAC74OMF////AQAAAAAAAAAAAAAAAAAAAAAAAAAAAAAAAAAAAAAAAAAAAAAAAn9/fwCAgIADzMzMAMDA/wB/f38AAAAAAAAAAAAAAAAAAAAAAAAAAAAhAAAAGAAAABQAAADQAgAAsAEAAHA1AAC4CAAAAAAAACYAAAAIAAAAAAAAAAAAAAA="/>
              </a:ext>
            </a:extLst>
          </p:cNvSpPr>
          <p:nvPr>
            <p:ph type="title"/>
          </p:nvPr>
        </p:nvSpPr>
        <p:spPr/>
        <p:txBody>
          <a:bodyPr/>
          <a:lstStyle/>
          <a:p>
            <a:pPr marL="0" marR="0" indent="0" algn="l" defTabSz="44958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  <a:tabLst/>
              <a:defRPr sz="2400" b="0" i="0" u="none" strike="noStrike" kern="1" spc="0" baseline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effectLst/>
                <a:latin typeface="Calibri" pitchFamily="2" charset="0"/>
                <a:ea typeface="Calibri" pitchFamily="2" charset="0"/>
                <a:cs typeface="Calibri" pitchFamily="2" charset="0"/>
              </a:defRPr>
            </a:pPr>
            <a:r>
              <a:t>6. In the original 1994 version of The Lion King, which characters distract the hyenas with a Hawaiian luau?</a:t>
            </a:r>
          </a:p>
        </p:txBody>
      </p:sp>
      <p:pic>
        <p:nvPicPr>
          <p:cNvPr id="3" name="Picture1"/>
          <p:cNvPicPr>
            <a:extLst>
              <a:ext uri="smNativeData">
                <pr:smNativeData xmlns:pr="smNativeData" val="SMDATA_15_TLP7XhMAAAAlAAAAEQAAAA0BAAAAkAAAAEgAAACQAAAASAAAAAAAAAAAAAAAAAAAAAEAAABQAAAAAAAAAAAA4D8AAAAAAADgPwAAAAAAAOA/AAAAAAAA4D8AAAAAAADgPwAAAAAAAOA/AAAAAAAA4D8AAAAAAADgPwAAAAAAAOA/AAAAAAAA4D8CAAAAjAAAAAAAAAAAAAAA////AAAAAAAAAAAAAAAAAAAAAAAAAAAAAAAAAAAAAAAAAAAAZAAAAAEAAABAAAAAAAAAAAAAAAAAAAAAAAAAAAAAAAAAAAAAAAAAAAAAAAAAAAAAAAAAAAAAAAAAAAAAAAAAAAAAAAAAAAAAAAAAAAAAAAAAAAAAAAAAAAAAAAAAAAAAFAAAADwAAAAAAAAAAAAAAAAAAAAAAAAAAQAAABQAAAAUAAAAFAAAAAEAAAAAAAAAZAAAAGQAAAAAAAAAZAAAAGQAAAAVAAAAYAAAAAAAAAAAAAAADwAAACADAAAAAAAAAAAAAAEAAACgMgAAVgcAAKr4//8BAAAAf39/AAEAAABkAAAAAAAAABQAAABAHwAAAAAAACYAAAAAAAAAwOD//wAAAAAmAAAAZAAAABYAAABMAAAAAAAAAAAAAAAEAAAAAAAAAAEAAAB/f38AAAAAACgAAAAoAAAAZAAAAGQAAAAAAAAAzMzMAAAAAABQAAAAUAAAAGQAAABkAAAAAAAAAAcAAAA4AAAAAAAAAAAAAAAAAAAA////AAAAAAAAAAAAAAAAAAAAAAAAAAAAAAAAAAAAAABkAAAAZAAAAAAAAAAjAAAABAAAAGQAAAAXAAAAFAAAAAAAAAAAAAAA/38AAP9/AAAAAAAACQAAAAQAAAAFAAAADAAAABAAAAAAAAAAAAAAAAAAAAAAAAAAHgAAAGgAAAAAAAAAAAAAAAAAAAAAAAAAAAAAABAnAAAQJwAAAAAAAAAAAAAAAAAAAAAAAAAAAAAAAAAAAAAAAAAAAAAUAAAAAAAAAMDA/wAAAAAAZAAAADIAAAAAAAAAZAAAAAAAAAB/f38ACgAAAB8AAABUAAAA////AAAAAAAAAAAAAAAAAAAAAAAAAAAAAAAAAAAAAAAAAAAAAAAAAAAAAAB/f38Af39/AMzMzADAwP8Af39/AAAAAAAAAAAAAAAAAP///wAAAAAAIQAAABgAAAAUAAAAGgYAAHoLAAD/MAAAFCUAAAAAAAAmAAAACAAAAP//////////"/>
              </a:ext>
            </a:extLst>
          </p:cNvPicPr>
          <p:nvPr/>
        </p:nvPicPr>
        <p:blipFill>
          <a:blip r:embed="rId2"/>
          <a:stretch>
            <a:fillRect/>
          </a:stretch>
        </p:blipFill>
        <p:spPr>
          <a:xfrm>
            <a:off x="991870" y="1865630"/>
            <a:ext cx="6972935" cy="4161790"/>
          </a:xfrm>
          <a:prstGeom prst="rect">
            <a:avLst/>
          </a:prstGeom>
          <a:noFill/>
          <a:ln>
            <a:noFill/>
          </a:ln>
          <a:effectLst/>
        </p:spPr>
      </p:pic>
      <p:sp>
        <p:nvSpPr>
          <p:cNvPr id="4" name="Textbox1"/>
          <p:cNvSpPr txBox="1">
            <a:extLst>
              <a:ext uri="smNativeData">
                <pr:smNativeData xmlns:pr="smNativeData" val="SMDATA_13_TLP7XhMAAAAlAAAAEgAAAE8BAAAAkAAAAEgAAACQAAAASAAAAAAAAAAA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GoEAAD/fwAA/38AAAAAAAAJAAAABAAAAAAAAAAMAAAAEAAAAAAAAAAAAAAAAAAAAAAAAAAeAAAAaAAAAAAAAAAAAAAAAAAAAAAAAAAAAAAAECcAABAnAAAAAAAAAAAAAAAAAAAAAAAAAAAAAAAAAAAAAAAAAAAAABQAAAAAAAAAwMD/AAAAAABkAAAAMgAAAAAAAABkAAAAAAAAAH9/fwAKAAAAHwAAAFQAAAC74OMF////AQAAAAAAAAAAAAAAAAAAAAAAAAAAAAAAAAAAAAAAAAAAAAAAAn9/fwCAgIADzMzMAMDA/wB/f38AAAAAAAAAAAAAAAAAAAAAAAAAAAAhAAAAGAAAABQAAAC9BQAAhSUAADIkAABzKQAAACAAACYAAAAIAAAA//////////8="/>
              </a:ext>
            </a:extLst>
          </p:cNvSpPr>
          <p:nvPr/>
        </p:nvSpPr>
        <p:spPr>
          <a:xfrm>
            <a:off x="932815" y="6099175"/>
            <a:ext cx="4951095" cy="63881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numCol="1" spcCol="215900" anchor="t"/>
          <a:lstStyle/>
          <a:p>
            <a:pPr>
              <a:lnSpc>
                <a:spcPct val="115000"/>
              </a:lnSpc>
              <a:spcAft>
                <a:spcPts val="1000"/>
              </a:spcAft>
              <a:defRPr sz="2400" b="1">
                <a:solidFill>
                  <a:srgbClr val="FF0066"/>
                </a:solidFill>
                <a:uFill>
                  <a:solidFill>
                    <a:srgbClr val="0000FF"/>
                  </a:solidFill>
                </a:uFill>
              </a:defRPr>
            </a:pPr>
            <a:r>
              <a:t>The answer: Timon and Pumba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 advAuto="0"/>
    </p:bldLst>
    <p:extLst>
      <p:ext uri="smNativeData">
        <pr:smNativeData xmlns:pr="smNativeData" val="TLP7XgIAAAAFAAAA/v///wEAAAABAAAAAAAAAAAAAAAAAAAAAAAAAAgAAAD/////AQAAAAEAAAAAAAAAAAAAAAAAAAAAAAAA"/>
      </p:ext>
    </p:extLst>
  </p:timing>
</p:sld>
</file>

<file path=ppt/slides/slide28.xml><?xml version="1.0" encoding="utf-8"?>
<p:sld xmlns:p="http://schemas.openxmlformats.org/presentationml/2006/main" xmlns:p14="http://schemas.microsoft.com/office/powerpoint/2010/main" xmlns:r="http://schemas.openxmlformats.org/officeDocument/2006/relationships" xmlns:a="http://schemas.openxmlformats.org/drawing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Title1"/>
          <p:cNvSpPr>
            <a:spLocks noGrp="1" noChangeArrowheads="1"/>
            <a:extLst>
              <a:ext uri="smNativeData">
                <pr:smNativeData xmlns:pr="smNativeData" val="SMDATA_13_TLP7XhMAAAAlAAAAZAAAAA8BAAAAkAAAAEgAAACQAAAASAAAAAAAAAAB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GFsAAgMAAAAEAAAAAAAAAAAAAAAAAAAAAAAAAAeAAAAaAAAAAAAAAAAAAAAAAAAAAAAAAAAAAAAECcAABAnAAAAAAAAAAAAAAAAAAAAAAAAAAAAAAAAAAAAAAAAAAAAABQAAAAAAAAAwMD/AAAAAABkAAAAMgAAAAAAAABkAAAAAAAAAH9/fwAKAAAAHwAAAFQAAAC74OMF////AQAAAAAAAAAAAAAAAAAAAAAAAAAAAAAAAAAAAAAAAAAAAAAAAn9/fwCAgIADzMzMAMDA/wB/f38AAAAAAAAAAAAAAAAAAAAAAAAAAAAhAAAAGAAAABQAAADQAgAAsAEAAHA1AAC4CAAAAAAAACYAAAAIAAAAAAAAAAAAAAA="/>
              </a:ext>
            </a:extLst>
          </p:cNvSpPr>
          <p:nvPr>
            <p:ph type="title"/>
          </p:nvPr>
        </p:nvSpPr>
        <p:spPr/>
        <p:txBody>
          <a:bodyPr/>
          <a:lstStyle/>
          <a:p>
            <a:pPr marL="0" marR="0" indent="0" algn="l" defTabSz="44958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  <a:tabLst/>
              <a:defRPr sz="2400" b="0" i="0" u="none" strike="noStrike" kern="1" spc="0" baseline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effectLst/>
                <a:latin typeface="Calibri" pitchFamily="2" charset="0"/>
                <a:ea typeface="Calibri" pitchFamily="2" charset="0"/>
                <a:cs typeface="Calibri" pitchFamily="2" charset="0"/>
              </a:defRPr>
            </a:pPr>
            <a:r>
              <a:t>7. Where is Lilo &amp; Stitch set?</a:t>
            </a:r>
          </a:p>
        </p:txBody>
      </p:sp>
      <p:pic>
        <p:nvPicPr>
          <p:cNvPr id="3" name="Picture1"/>
          <p:cNvPicPr>
            <a:extLst>
              <a:ext uri="smNativeData">
                <pr:smNativeData xmlns:pr="smNativeData" val="SMDATA_15_TLP7XhMAAAAlAAAAEQAAAA0BAAAAkAAAAEgAAACQAAAASAAAAAAAAAAAAAAAAAAAAAEAAABQAAAAAAAAAAAA4D8AAAAAAADgPwAAAAAAAOA/AAAAAAAA4D8AAAAAAADgPwAAAAAAAOA/AAAAAAAA4D8AAAAAAADgPwAAAAAAAOA/AAAAAAAA4D8CAAAAjAAAAAAAAAAAAAAA////AAAAAAAAAAAAAAAAAAAAAAAAAAAAAAAAAAAAAAAAAAAAZAAAAAEAAABAAAAAAAAAAAAAAAAAAAAAAAAAAAAAAAAAAAAAAAAAAAAAAAAAAAAAAAAAAAAAAAAAAAAAAAAAAAAAAAAAAAAAAAAAAAAAAAAAAAAAAAAAAAAAAAAAAAAAFAAAADwAAAAAAAAAAAAAAAAAAAAAAAAAAQAAABQAAAAUAAAAFAAAAAEAAAAAAAAAZAAAAGQAAAAAAAAAZAAAAGQAAAAVAAAAYAAAAAAAAAAAAAAADwAAACADAAAAAAAAAAAAAAEAAACgMgAAVgcAAKr4//8BAAAAf39/AAEAAABkAAAAAAAAABQAAABAHwAAAAAAACYAAAAAAAAAwOD//wAAAAAmAAAAZAAAABYAAABMAAAAAAAAAAAAAAAEAAAAAAAAAAEAAAB/f38AAAAAACgAAAAoAAAAZAAAAGQAAAAAAAAAzMzMAAAAAABQAAAAUAAAAGQAAABkAAAAAAAAAAcAAAA4AAAAAAAAAAAAAAAAAAAA////AAAAAAAAAAAAAAAAAAAAAAAAAAAAAAAAAAAAAABkAAAAZAAAAAAAAAAjAAAABAAAAGQAAAAXAAAAFAAAAAAAAAAAAAAA/38AAP9/AAAAAAAACQAAAAQAAAAGAAAADAAAABAAAAAAAAAAAAAAAAAAAAAAAAAAHgAAAGgAAAAAAAAAAAAAAAAAAAAAAAAAAAAAABAnAAAQJwAAAAAAAAAAAAAAAAAAAAAAAAAAAAAAAAAAAAAAAAAAAAAUAAAAAAAAAMDA/wAAAAAAZAAAADIAAAAAAAAAZAAAAAAAAAB/f38ACgAAAB8AAABUAAAA////AAAAAAAAAAAAAAAAAAAAAAAAAAAAAAAAAAAAAAAAAAAAAAAAAAAAAAB/f38Af39/AMzMzADAwP8Af39/AAAAAAAAAAAAAAAAAP///wAAAAAAIQAAABgAAAAUAAAA2wQAAEMMAAAdMAAAUCMAAAAAAAAmAAAACAAAAP//////////"/>
              </a:ext>
            </a:extLst>
          </p:cNvPicPr>
          <p:nvPr/>
        </p:nvPicPr>
        <p:blipFill>
          <a:blip r:embed="rId2"/>
          <a:stretch>
            <a:fillRect/>
          </a:stretch>
        </p:blipFill>
        <p:spPr>
          <a:xfrm>
            <a:off x="789305" y="1993265"/>
            <a:ext cx="7031990" cy="3747135"/>
          </a:xfrm>
          <a:prstGeom prst="rect">
            <a:avLst/>
          </a:prstGeom>
          <a:noFill/>
          <a:ln>
            <a:noFill/>
          </a:ln>
          <a:effectLst/>
        </p:spPr>
      </p:pic>
      <p:sp>
        <p:nvSpPr>
          <p:cNvPr id="4" name="Textbox1"/>
          <p:cNvSpPr txBox="1">
            <a:extLst>
              <a:ext uri="smNativeData">
                <pr:smNativeData xmlns:pr="smNativeData" val="SMDATA_13_TLP7XhMAAAAlAAAAEgAAAE8BAAAAkAAAAEgAAACQAAAASAAAAAAAAAAA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GoEAAD/fwAA/38AAAAAAAAJAAAABAAAAAAAAAAMAAAAEAAAAAAAAAAAAAAAAAAAAAAAAAAeAAAAaAAAAAAAAAAAAAAAAAAAAAAAAAAAAAAAECcAABAnAAAAAAAAAAAAAAAAAAAAAAAAAAAAAAAAAAAAAAAAAAAAABQAAAAAAAAAwMD/AAAAAABkAAAAMgAAAAAAAABkAAAAAAAAAH9/fwAKAAAAHwAAAFQAAAC74OMF////AQAAAAAAAAAAAAAAAAAAAAAAAAAAAAAAAAAAAAAAAAAAAAAAAn9/fwCAgIADzMzMAMDA/wB/f38AAAAAAAAAAAAAAAAAAAAAAAAAAAAhAAAAGAAAABQAAADbBAAAzCMAAFAjAAC6JwAAACAAACYAAAAIAAAA//////////8="/>
              </a:ext>
            </a:extLst>
          </p:cNvSpPr>
          <p:nvPr/>
        </p:nvSpPr>
        <p:spPr>
          <a:xfrm>
            <a:off x="789305" y="5819140"/>
            <a:ext cx="4951095" cy="63881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numCol="1" spcCol="215900" anchor="t"/>
          <a:lstStyle/>
          <a:p>
            <a:pPr>
              <a:lnSpc>
                <a:spcPct val="115000"/>
              </a:lnSpc>
              <a:spcAft>
                <a:spcPts val="1000"/>
              </a:spcAft>
              <a:defRPr sz="2400" b="1">
                <a:solidFill>
                  <a:srgbClr val="FF0066"/>
                </a:solidFill>
                <a:uFill>
                  <a:solidFill>
                    <a:srgbClr val="0000FF"/>
                  </a:solidFill>
                </a:uFill>
              </a:defRPr>
            </a:pPr>
            <a:r>
              <a:t>The answer: Hawaii</a:t>
            </a:r>
          </a:p>
        </p:txBody>
      </p:sp>
      <p:sp>
        <p:nvSpPr>
          <p:cNvPr id="5" name="Textbox2"/>
          <p:cNvSpPr txBox="1">
            <a:extLst>
              <a:ext uri="smNativeData">
                <pr:smNativeData xmlns:pr="smNativeData" val="SMDATA_13_TLP7XhMAAAAlAAAAEgAAAA8BAAAAkAAAAEgAAACQAAAASAAAAAAAAAAA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C74OMF////AQAAAAAAAAAAAAAAAAAAAAAAAAAAAAAAAAAAAAAAAAAAAAAAAn9/fwCAgIADzMzMAMDA/wB/f38AAAAAAAAAAAAAAAAAAAAAAAAAAAAhAAAAGAAAABQAAAB2GQAAARQAAMQeAABBFgAAAAAAACYAAAAIAAAA//////////8="/>
              </a:ext>
            </a:extLst>
          </p:cNvSpPr>
          <p:nvPr/>
        </p:nvSpPr>
        <p:spPr>
          <a:xfrm>
            <a:off x="4138930" y="3251835"/>
            <a:ext cx="862330" cy="36576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numCol="1" spcCol="215900" anchor="t"/>
          <a:lstStyle/>
          <a:p>
            <a:pPr/>
            <a:r>
              <a:t>Hawaii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 advAuto="0"/>
    </p:bldLst>
    <p:extLst>
      <p:ext uri="smNativeData">
        <pr:smNativeData xmlns:pr="smNativeData" val="TLP7XgIAAAAFAAAA/v///wEAAAABAAAAAAAAAAAAAAAAAAAAAAAAAAgAAAD/////AQAAAAEAAAAAAAAAAAAAAAAAAAAAAAAA"/>
      </p:ext>
    </p:extLst>
  </p:timing>
</p:sld>
</file>

<file path=ppt/slides/slide29.xml><?xml version="1.0" encoding="utf-8"?>
<p:sld xmlns:p="http://schemas.openxmlformats.org/presentationml/2006/main" xmlns:p14="http://schemas.microsoft.com/office/powerpoint/2010/main" xmlns:r="http://schemas.openxmlformats.org/officeDocument/2006/relationships" xmlns:a="http://schemas.openxmlformats.org/drawing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Title1"/>
          <p:cNvSpPr>
            <a:spLocks noGrp="1" noChangeArrowheads="1"/>
            <a:extLst>
              <a:ext uri="smNativeData">
                <pr:smNativeData xmlns:pr="smNativeData" val="SMDATA_13_TLP7XhMAAAAlAAAAZAAAAA8BAAAAkAAAAEgAAACQAAAASAAAAAAAAAAB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CwBAAAMAAAAEAAAAAAAAAAAAAAAAAAAAAAAAAAeAAAAaAAAAAAAAAAAAAAAAAAAAAAAAAAAAAAAECcAABAnAAAAAAAAAAAAAAAAAAAAAAAAAAAAAAAAAAAAAAAAAAAAABQAAAAAAAAAwMD/AAAAAABkAAAAMgAAAAAAAABkAAAAAAAAAH9/fwAKAAAAHwAAAFQAAAC74OMF////AQAAAAAAAAAAAAAAAAAAAAAAAAAAAAAAAAAAAAAAAAAAAAAAAn9/fwCAgIADzMzMAMDA/wB/f38AAAAAAAAAAAAAAAAAAAAAAAAAAAAhAAAAGAAAABQAAADQAgAAsAEAAHA1AAC4CAAAAAAAACYAAAAIAAAAAAAAAAAAAAA="/>
              </a:ext>
            </a:extLst>
          </p:cNvSpPr>
          <p:nvPr>
            <p:ph type="title"/>
          </p:nvPr>
        </p:nvSpPr>
        <p:spPr/>
        <p:txBody>
          <a:bodyPr/>
          <a:lstStyle/>
          <a:p>
            <a:pPr marL="0" marR="0" indent="0" algn="l" defTabSz="44958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  <a:tabLst/>
              <a:defRPr sz="2400" b="0" i="0" u="none" strike="noStrike" kern="1" spc="0" baseline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effectLst/>
                <a:latin typeface="Calibri" pitchFamily="2" charset="0"/>
                <a:ea typeface="Calibri" pitchFamily="2" charset="0"/>
                <a:cs typeface="Calibri" pitchFamily="2" charset="0"/>
              </a:defRPr>
            </a:pPr>
            <a:r>
              <a:t>8. What is the name of the man who created Pinocchio?</a:t>
            </a:r>
          </a:p>
        </p:txBody>
      </p:sp>
      <p:pic>
        <p:nvPicPr>
          <p:cNvPr id="3" name="Picture1"/>
          <p:cNvPicPr>
            <a:extLst>
              <a:ext uri="smNativeData">
                <pr:smNativeData xmlns:pr="smNativeData" val="SMDATA_15_TLP7XhMAAAAlAAAAEQAAAA0BAAAAkAAAAEgAAACQAAAASAAAAAAAAAAAAAAAAAAAAAEAAABQAAAAAAAAAAAA4D8AAAAAAADgPwAAAAAAAOA/AAAAAAAA4D8AAAAAAADgPwAAAAAAAOA/AAAAAAAA4D8AAAAAAADgPwAAAAAAAOA/AAAAAAAA4D8CAAAAjAAAAAAAAAAAAAAA////AAAAAAAAAAAAAAAAAAAAAAAAAAAAAAAAAAAAAAAAAAAAZAAAAAEAAABAAAAAAAAAAAAAAAAAAAAAAAAAAAAAAAAAAAAAAAAAAAAAAAAAAAAAAAAAAAAAAAAAAAAAAAAAAAAAAAAAAAAAAAAAAAAAAAAAAAAAAAAAAAAAAAAAAAAAFAAAADwAAAAAAAAAAAAAAAAAAAAAAAAAAQAAABQAAAAUAAAAFAAAAAEAAAAAAAAAZAAAAGQAAAAAAAAAZAAAAGQAAAAVAAAAYAAAAAAAAAAAAAAADwAAACADAAAAAAAAAAAAAAEAAACgMgAAVgcAAKr4//8BAAAAf39/AAEAAABkAAAAAAAAABQAAABAHwAAAAAAACYAAAAAAAAAwOD//wAAAAAmAAAAZAAAABYAAABMAAAAAAAAAAAAAAAEAAAAAAAAAAEAAAB/f38AAAAAACgAAAAoAAAAZAAAAGQAAAAAAAAAzMzMAAAAAABQAAAAUAAAAGQAAABkAAAAAAAAAAcAAAA4AAAAAAAAAAAAAAAAAAAA////AAAAAAAAAAAAAAAAAAAAAAAAAAAAAAAAAAAAAABkAAAAZAAAAAAAAAAjAAAABAAAAGQAAAAXAAAAFAAAAAAAAAAAAAAA/38AAP9/AAAAAAAACQAAAAQAAAAHAAAADAAAABAAAAAAAAAAAAAAAAAAAAAAAAAAHgAAAGgAAAAAAAAAAAAAAAAAAAAAAAAAAAAAABAnAAAQJwAAAAAAAAAAAAAAAAAAAAAAAAAAAAAAAAAAAAAAAAAAAAAUAAAAAAAAAMDA/wAAAAAAZAAAADIAAAAAAAAAZAAAAAAAAAB/f38ACgAAAB8AAABUAAAA////AAAAAAAAAAAAAAAAAAAAAAAAAAAAAAAAAAAAAAAAAAAAAAAAAAAAAAB/f38Af39/AMzMzADAwP8Af39/AAAAAAAAAAAAAAAAAP///wAAAAAAIQAAABgAAAAUAAAA/AgAANMLAABCKwAAGyEAAAAAAAAmAAAACAAAAP//////////"/>
              </a:ext>
            </a:extLst>
          </p:cNvPicPr>
          <p:nvPr/>
        </p:nvPicPr>
        <p:blipFill>
          <a:blip r:embed="rId2"/>
          <a:stretch>
            <a:fillRect/>
          </a:stretch>
        </p:blipFill>
        <p:spPr>
          <a:xfrm>
            <a:off x="1460500" y="1922145"/>
            <a:ext cx="5571490" cy="3459480"/>
          </a:xfrm>
          <a:prstGeom prst="rect">
            <a:avLst/>
          </a:prstGeom>
          <a:noFill/>
          <a:ln>
            <a:noFill/>
          </a:ln>
          <a:effectLst/>
        </p:spPr>
      </p:pic>
      <p:sp>
        <p:nvSpPr>
          <p:cNvPr id="4" name="Textbox1"/>
          <p:cNvSpPr txBox="1">
            <a:extLst>
              <a:ext uri="smNativeData">
                <pr:smNativeData xmlns:pr="smNativeData" val="SMDATA_13_TLP7XhMAAAAlAAAAEgAAAE8BAAAAkAAAAEgAAACQAAAASAAAAAAAAAAA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GoEAAD/fwAA/38AAAAAAAAJAAAABAAAAAAAAAAMAAAAEAAAAAAAAAAAAAAAAAAAAAAAAAAeAAAAaAAAAAAAAAAAAAAAAAAAAAAAAAAAAAAAECcAABAnAAAAAAAAAAAAAAAAAAAAAAAAAAAAAAAAAAAAAAAAAAAAABQAAAAAAAAAwMD/AAAAAABkAAAAMgAAAAAAAABkAAAAAAAAAH9/fwAKAAAAHwAAAFQAAAC74OMF////AQAAAAAAAAAAAAAAAAAAAAAAAAAAAAAAAAAAAAAAAAAAAAAAAn9/fwCAgIADzMzMAMDA/wB/f38AAAAAAAAAAAAAAAAAAAAAAAAAAAAhAAAAGAAAABQAAADUCAAA/SEAAEknAADrJQAAACAAACYAAAAIAAAA//////////8="/>
              </a:ext>
            </a:extLst>
          </p:cNvSpPr>
          <p:nvPr/>
        </p:nvSpPr>
        <p:spPr>
          <a:xfrm>
            <a:off x="1435100" y="5525135"/>
            <a:ext cx="4951095" cy="63881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numCol="1" spcCol="215900" anchor="t"/>
          <a:lstStyle/>
          <a:p>
            <a:pPr>
              <a:lnSpc>
                <a:spcPct val="115000"/>
              </a:lnSpc>
              <a:spcAft>
                <a:spcPts val="1000"/>
              </a:spcAft>
              <a:defRPr sz="2400" b="1">
                <a:solidFill>
                  <a:srgbClr val="FF0066"/>
                </a:solidFill>
                <a:uFill>
                  <a:solidFill>
                    <a:srgbClr val="0000FF"/>
                  </a:solidFill>
                </a:uFill>
              </a:defRPr>
            </a:pPr>
            <a:r>
              <a:t>The answer: Giupeto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 advAuto="0"/>
    </p:bldLst>
    <p:extLst>
      <p:ext uri="smNativeData">
        <pr:smNativeData xmlns:pr="smNativeData" val="TLP7XgIAAAAFAAAA/v///wEAAAABAAAAAAAAAAAAAAAAAAAAAAAAAAgAAAD/////AQAAAAEAAAAAAAAAAAAAAAAAAAAAAAAA"/>
      </p:ext>
    </p:extLst>
  </p:timing>
</p:sld>
</file>

<file path=ppt/slides/slide30.xml><?xml version="1.0" encoding="utf-8"?>
<p:sld xmlns:p="http://schemas.openxmlformats.org/presentationml/2006/main" xmlns:p14="http://schemas.microsoft.com/office/powerpoint/2010/main" xmlns:r="http://schemas.openxmlformats.org/officeDocument/2006/relationships" xmlns:a="http://schemas.openxmlformats.org/drawing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Title1"/>
          <p:cNvSpPr>
            <a:spLocks noGrp="1" noChangeArrowheads="1"/>
            <a:extLst>
              <a:ext uri="smNativeData">
                <pr:smNativeData xmlns:pr="smNativeData" val="SMDATA_13_TLP7XhMAAAAlAAAAZAAAAA8BAAAAkAAAAEgAAACQAAAASAAAAAAAAAAB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EsEAAAMAAAAEAAAAAAAAAAAAAAAAAAAAAAAAAAeAAAAaAAAAAAAAAAAAAAAAAAAAAAAAAAAAAAAECcAABAnAAAAAAAAAAAAAAAAAAAAAAAAAAAAAAAAAAAAAAAAAAAAABQAAAAAAAAAwMD/AAAAAABkAAAAMgAAAAAAAABkAAAAAAAAAH9/fwAKAAAAHwAAAFQAAAC74OMF////AQAAAAAAAAAAAAAAAAAAAAAAAAAAAAAAAAAAAAAAAAAAAAAAAn9/fwCAgIADzMzMAMDA/wB/f38AAAAAAAAAAAAAAAAAAAAAAAAAAAAhAAAAGAAAABQAAADQAgAAsAEAAHA1AAC4CAAAAAAAACYAAAAIAAAAAAAAAAAAAAA="/>
              </a:ext>
            </a:extLst>
          </p:cNvSpPr>
          <p:nvPr>
            <p:ph type="title"/>
          </p:nvPr>
        </p:nvSpPr>
        <p:spPr/>
        <p:txBody>
          <a:bodyPr/>
          <a:lstStyle/>
          <a:p>
            <a:pPr marL="0" marR="0" indent="0" algn="l" defTabSz="44958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  <a:tabLst/>
              <a:defRPr sz="2400" b="0" i="0" u="none" strike="noStrike" kern="1" spc="0" baseline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effectLst/>
                <a:latin typeface="Calibri" pitchFamily="2" charset="0"/>
                <a:ea typeface="Calibri" pitchFamily="2" charset="0"/>
                <a:cs typeface="Calibri" pitchFamily="2" charset="0"/>
              </a:defRPr>
            </a:pPr>
            <a:r>
              <a:t>9. What is Flynn Rider's real name in Tangled?</a:t>
            </a:r>
          </a:p>
        </p:txBody>
      </p:sp>
      <p:pic>
        <p:nvPicPr>
          <p:cNvPr id="3" name="Picture1"/>
          <p:cNvPicPr>
            <a:extLst>
              <a:ext uri="smNativeData">
                <pr:smNativeData xmlns:pr="smNativeData" val="SMDATA_15_TLP7XhMAAAAlAAAAEQAAAA0BAAAAkAAAAEgAAACQAAAASAAAAAAAAAAAAAAAAAAAAAEAAABQAAAAAAAAAAAA4D8AAAAAAADgPwAAAAAAAOA/AAAAAAAA4D8AAAAAAADgPwAAAAAAAOA/AAAAAAAA4D8AAAAAAADgPwAAAAAAAOA/AAAAAAAA4D8CAAAAjAAAAAAAAAAAAAAA////AAAAAAAAAAAAAAAAAAAAAAAAAAAAAAAAAAAAAAAAAAAAZAAAAAEAAABAAAAAAAAAAAAAAAAAAAAAAAAAAAAAAAAAAAAAAAAAAAAAAAAAAAAAAAAAAAAAAAAAAAAAAAAAAAAAAAAAAAAAAAAAAAAAAAAAAAAAAAAAAAAAAAAAAAAAFAAAADwAAAAAAAAAAAAAAAAAAAAAAAAAAQAAABQAAAAUAAAAFAAAAAEAAAAAAAAAZAAAAGQAAAAAAAAAZAAAAGQAAAAVAAAAYAAAAAAAAAAAAAAADwAAACADAAAAAAAAAAAAAAEAAACgMgAAVgcAAKr4//8BAAAAf39/AAEAAABkAAAAAAAAABQAAABAHwAAAAAAACYAAAAAAAAAwOD//wAAAAAmAAAAZAAAABYAAABMAAAAAAAAAAAAAAAEAAAAAAAAAAEAAAB/f38AAAAAACgAAAAoAAAAZAAAAGQAAAAAAAAAzMzMAAAAAABQAAAAUAAAAGQAAABkAAAAAAAAAAcAAAA4AAAAAAAAAAAAAAAAAAAA////AAAAAAAAAAAAAAAAAAAAAAAAAAAAAAAAAAAAAABkAAAAZAAAAAAAAAAjAAAABAAAAGQAAAAXAAAAFAAAAAAAAAAAAAAA/38AAP9/AAAAAAAACQAAAAQAAAAIAAAADAAAABAAAAAAAAAAAAAAAAAAAAAAAAAAHgAAAGgAAAAAAAAAAAAAAAAAAAAAAAAAAAAAABAnAAAQJwAAAAAAAAAAAAAAAAAAAAAAAAAAAAAAAAAAAAAAAAAAAAAUAAAAAAAAAMDA/wAAAAAAZAAAADIAAAAAAAAAZAAAAAAAAAB/f38ACgAAAB8AAABUAAAA////AAAAAAAAAAAAAAAAAAAAAAAAAAAAAAAAAAAAAAAAAAAAAAAAAAAAAAB/f38Af39/AMzMzADAwP8Af39/AAAAAAAAAAAAAAAAAP///wAAAAAAIQAAABgAAAAUAAAAtgkAAOsLAACzKwAA/SEAAAAAAAAmAAAACAAAAP//////////"/>
              </a:ext>
            </a:extLst>
          </p:cNvPicPr>
          <p:nvPr/>
        </p:nvPicPr>
        <p:blipFill>
          <a:blip r:embed="rId2"/>
          <a:stretch>
            <a:fillRect/>
          </a:stretch>
        </p:blipFill>
        <p:spPr>
          <a:xfrm>
            <a:off x="1578610" y="1937385"/>
            <a:ext cx="5525135" cy="3587750"/>
          </a:xfrm>
          <a:prstGeom prst="rect">
            <a:avLst/>
          </a:prstGeom>
          <a:noFill/>
          <a:ln>
            <a:noFill/>
          </a:ln>
          <a:effectLst/>
        </p:spPr>
      </p:pic>
      <p:sp>
        <p:nvSpPr>
          <p:cNvPr id="4" name="Textbox1"/>
          <p:cNvSpPr txBox="1">
            <a:extLst>
              <a:ext uri="smNativeData">
                <pr:smNativeData xmlns:pr="smNativeData" val="SMDATA_13_TLP7XhMAAAAlAAAAEgAAAE8BAAAAkAAAAEgAAACQAAAASAAAAAAAAAAA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GoEAAD/fwAA/38AAAAAAAAJAAAABAAAAAAAAAAMAAAAEAAAAAAAAAAAAAAAAAAAAAAAAAAeAAAAaAAAAAAAAAAAAAAAAAAAAAAAAAAAAAAAECcAABAnAAAAAAAAAAAAAAAAAAAAAAAAAAAAAAAAAAAAAAAAAAAAABQAAAAAAAAAwMD/AAAAAABkAAAAMgAAAAAAAABkAAAAAAAAAH9/fwAKAAAAHwAAAFQAAAC74OMF////AQAAAAAAAAAAAAAAAAAAAAAAAAAAAAAAAAAAAAAAAAAAAAAAAn9/fwCAgIADzMzMAMDA/wB/f38AAAAAAAAAAAAAAAAAAAAAAAAAAAAhAAAAGAAAABQAAAC2CQAAbiIAACsoAABcJgAAACAAACYAAAAIAAAA//////////8="/>
              </a:ext>
            </a:extLst>
          </p:cNvSpPr>
          <p:nvPr/>
        </p:nvSpPr>
        <p:spPr>
          <a:xfrm>
            <a:off x="1578610" y="5596890"/>
            <a:ext cx="4951095" cy="63881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numCol="1" spcCol="215900" anchor="t"/>
          <a:lstStyle/>
          <a:p>
            <a:pPr>
              <a:lnSpc>
                <a:spcPct val="115000"/>
              </a:lnSpc>
              <a:spcAft>
                <a:spcPts val="1000"/>
              </a:spcAft>
              <a:defRPr sz="2400" b="1">
                <a:solidFill>
                  <a:srgbClr val="FF0066"/>
                </a:solidFill>
                <a:uFill>
                  <a:solidFill>
                    <a:srgbClr val="0000FF"/>
                  </a:solidFill>
                </a:uFill>
              </a:defRPr>
            </a:pPr>
            <a:r>
              <a:t>The answer: Eugene Fitzherbert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 advAuto="0"/>
    </p:bldLst>
    <p:extLst>
      <p:ext uri="smNativeData">
        <pr:smNativeData xmlns:pr="smNativeData" val="TLP7XgIAAAAFAAAA/v///wEAAAABAAAAAAAAAAAAAAAAAAAAAAAAAAgAAAD/////AQAAAAEAAAAAAAAAAAAAAAAAAAAAAAAA"/>
      </p:ext>
    </p:extLst>
  </p:timing>
</p:sld>
</file>

<file path=ppt/slides/slide31.xml><?xml version="1.0" encoding="utf-8"?>
<p:sld xmlns:p="http://schemas.openxmlformats.org/presentationml/2006/main" xmlns:p14="http://schemas.microsoft.com/office/powerpoint/2010/main" xmlns:r="http://schemas.openxmlformats.org/officeDocument/2006/relationships" xmlns:a="http://schemas.openxmlformats.org/drawing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Title1"/>
          <p:cNvSpPr>
            <a:spLocks noGrp="1" noChangeArrowheads="1"/>
            <a:extLst>
              <a:ext uri="smNativeData">
                <pr:smNativeData xmlns:pr="smNativeData" val="SMDATA_13_TLP7XhMAAAAlAAAAZAAAAA8BAAAAkAAAAEgAAACQAAAASAAAAAAAAAAB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C74OMF////AQAAAAAAAAAAAAAAAAAAAAAAAAAAAAAAAAAAAAAAAAAAAAAAAn9/fwCAgIADzMzMAMDA/wB/f38AAAAAAAAAAAAAAAAAAAAAAAAAAAAhAAAAGAAAABQAAADQAgAAsAEAAHA1AAC4CAAAAAAAACYAAAAIAAAAAAAAAAAAAAA="/>
              </a:ext>
            </a:extLst>
          </p:cNvSpPr>
          <p:nvPr>
            <p:ph type="title"/>
          </p:nvPr>
        </p:nvSpPr>
        <p:spPr/>
        <p:txBody>
          <a:bodyPr/>
          <a:lstStyle/>
          <a:p>
            <a:pPr marL="0" marR="0" indent="0" algn="l" defTabSz="44958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  <a:tabLst/>
              <a:defRPr sz="2400" b="0" i="0" u="none" strike="noStrike" kern="1" spc="0" baseline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effectLst/>
                <a:latin typeface="Calibri" pitchFamily="2" charset="0"/>
                <a:ea typeface="Calibri" pitchFamily="2" charset="0"/>
                <a:cs typeface="Calibri" pitchFamily="2" charset="0"/>
              </a:defRPr>
            </a:pPr>
            <a:r>
              <a:t>10. What is the name of the Darling's dog in Peter Pan?</a:t>
            </a:r>
          </a:p>
        </p:txBody>
      </p:sp>
      <p:pic>
        <p:nvPicPr>
          <p:cNvPr id="3" name="Picture1"/>
          <p:cNvPicPr>
            <a:extLst>
              <a:ext uri="smNativeData">
                <pr:smNativeData xmlns:pr="smNativeData" val="SMDATA_15_TLP7XhMAAAAlAAAAEQAAAA0BAAAAkAAAAEgAAACQAAAASAAAAAAAAAAAAAAAAAAAAAEAAABQAAAAAAAAAAAA4D8AAAAAAADgPwAAAAAAAOA/AAAAAAAA4D8AAAAAAADgPwAAAAAAAOA/AAAAAAAA4D8AAAAAAADgPwAAAAAAAOA/AAAAAAAA4D8CAAAAjAAAAAAAAAAAAAAA////AAAAAAAAAAAAAAAAAAAAAAAAAAAAAAAAAAAAAAAAAAAAZAAAAAEAAABAAAAAAAAAAAAAAAAAAAAAAAAAAAAAAAAAAAAAAAAAAAAAAAAAAAAAAAAAAAAAAAAAAAAAAAAAAAAAAAAAAAAAAAAAAAAAAAAAAAAAAAAAAAAAAAAAAAAAFAAAADwAAAAAAAAAAAAAAAAAAAAAAAAAAQAAABQAAAAUAAAAFAAAAAEAAAAAAAAAZAAAAGQAAAAAAAAAZAAAAGQAAAAVAAAAYAAAAAAAAAAAAAAADwAAACADAAAAAAAAAAAAAAEAAACgMgAAVgcAAKr4//8BAAAAf39/AAEAAABkAAAAAAAAABQAAABAHwAAAAAAACYAAAAAAAAAwOD//wAAAAAmAAAAZAAAABYAAABMAAAAAAAAAAAAAAAEAAAAAAAAAAEAAAB/f38AAAAAACgAAAAoAAAAZAAAAGQAAAAAAAAAzMzMAAAAAABQAAAAUAAAAGQAAABkAAAAAAAAAAcAAAA4AAAAAAAAAAAAAAAAAAAA////AAAAAAAAAAAAAAAAAAAAAAAAAAAAAAAAAAAAAABkAAAAZAAAAAAAAAAjAAAABAAAAGQAAAAXAAAAFAAAAAAAAAAAAAAA/38AAP9/AAAAAAAACQAAAAQAAAAJAAAADAAAABAAAAAAAAAAAAAAAAAAAAAAAAAAHgAAAGgAAAAAAAAAAAAAAAAAAAAAAAAAAAAAABAnAAAQJwAAAAAAAAAAAAAAAAAAAAAAAAAAAAAAAAAAAAAAAAAAAAAUAAAAAAAAAMDA/wAAAAAAZAAAADIAAAAAAAAAZAAAAAAAAAB/f38ACgAAAB8AAABUAAAA////AAAAAAAAAAAAAAAAAAAAAAAAAAAAAAAAAAAAAAAAAAAAAAAAAAAAAAB/f38Af39/AMzMzADAwP8Af39/AAAAAAAAAAAAAAAAAP///wAAAAAAIQAAABgAAAAUAAAA6wsAAMwMAABKJwAAoyQAAAAAAAAmAAAACAAAAP//////////"/>
              </a:ext>
            </a:extLst>
          </p:cNvPicPr>
          <p:nvPr/>
        </p:nvPicPr>
        <p:blipFill>
          <a:blip r:embed="rId2"/>
          <a:stretch>
            <a:fillRect/>
          </a:stretch>
        </p:blipFill>
        <p:spPr>
          <a:xfrm>
            <a:off x="1937385" y="2080260"/>
            <a:ext cx="4449445" cy="3875405"/>
          </a:xfrm>
          <a:prstGeom prst="rect">
            <a:avLst/>
          </a:prstGeom>
          <a:noFill/>
          <a:ln>
            <a:noFill/>
          </a:ln>
          <a:effectLst/>
        </p:spPr>
      </p:pic>
      <p:sp>
        <p:nvSpPr>
          <p:cNvPr id="4" name="Textbox1"/>
          <p:cNvSpPr txBox="1">
            <a:extLst>
              <a:ext uri="smNativeData">
                <pr:smNativeData xmlns:pr="smNativeData" val="SMDATA_13_TLP7XhMAAAAlAAAAEgAAAE8BAAAAkAAAAEgAAACQAAAASAAAAAAAAAAA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GoEAAD/fwAA/38AAAAAAAAJAAAABAAAAAAAAAAMAAAAEAAAAAAAAAAAAAAAAAAAAAAAAAAeAAAAaAAAAAAAAAAAAAAAAAAAAAAAAAAAAAAAECcAABAnAAAAAAAAAAAAAAAAAAAAAAAAAAAAAAAAAAAAAAAAAAAAABQAAAAAAAAAwMD/AAAAAABkAAAAMgAAAAAAAABkAAAAAAAAAH9/fwAKAAAAHwAAAFQAAAC74OMF////AQAAAAAAAAAAAAAAAAAAAAAAAAAAAAAAAAAAAAAAAAAAAAAAAn9/fwCAgIADzMzMAMDA/wB/f38AAAAAAAAAAAAAAAAAAAAAAAAAAAAhAAAAGAAAABQAAADrCwAAHyUAAGAqAAANKQAAACAAACYAAAAIAAAA//////////8="/>
              </a:ext>
            </a:extLst>
          </p:cNvSpPr>
          <p:nvPr/>
        </p:nvSpPr>
        <p:spPr>
          <a:xfrm>
            <a:off x="1937385" y="6034405"/>
            <a:ext cx="4951095" cy="63881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numCol="1" spcCol="215900" anchor="t"/>
          <a:lstStyle/>
          <a:p>
            <a:pPr>
              <a:lnSpc>
                <a:spcPct val="115000"/>
              </a:lnSpc>
              <a:spcAft>
                <a:spcPts val="1000"/>
              </a:spcAft>
              <a:defRPr sz="2400" b="1">
                <a:solidFill>
                  <a:srgbClr val="FF0066"/>
                </a:solidFill>
                <a:uFill>
                  <a:solidFill>
                    <a:srgbClr val="0000FF"/>
                  </a:solidFill>
                </a:uFill>
              </a:defRPr>
            </a:pPr>
            <a:r>
              <a:t>The answer: Nana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 advAuto="0"/>
    </p:bldLst>
    <p:extLst>
      <p:ext uri="smNativeData">
        <pr:smNativeData xmlns:pr="smNativeData" val="TLP7XgIAAAAFAAAA/v///wEAAAABAAAAAAAAAAAAAAAAAAAAAAAAAAgAAAD/////AQAAAAEAAAAAAAAAAAAAAAAAAAAAAAAA"/>
      </p:ext>
    </p:extLst>
  </p:timing>
</p:sld>
</file>

<file path=ppt/slides/slide32.xml><?xml version="1.0" encoding="utf-8"?>
<p:sld xmlns:p="http://schemas.openxmlformats.org/presentationml/2006/main" xmlns:p14="http://schemas.microsoft.com/office/powerpoint/2010/main" xmlns:r="http://schemas.openxmlformats.org/officeDocument/2006/relationships" xmlns:a="http://schemas.openxmlformats.org/drawing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Title1"/>
          <p:cNvSpPr>
            <a:spLocks noGrp="1" noChangeArrowheads="1"/>
            <a:extLst>
              <a:ext uri="smNativeData">
                <pr:smNativeData xmlns:pr="smNativeData" val="SMDATA_13_TLP7XhMAAAAlAAAAZAAAAA8BAAAAkAAAAEgAAACQAAAASAAAAAAAAAAB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GkAYwAMAAAAEAAAAAAAAAAAAAAAAAAAAAAAAAAeAAAAaAAAAAAAAAAAAAAAAAAAAAAAAAAAAAAAECcAABAnAAAAAAAAAAAAAAAAAAAAAAAAAAAAAAAAAAAAAAAAAAAAABQAAAAAAAAAwMD/AAAAAABkAAAAMgAAAAAAAABkAAAAAAAAAH9/fwAKAAAAHwAAAFQAAAC74OMF////AQAAAAAAAAAAAAAAAAAAAAAAAAAAAAAAAAAAAAAAAAAAAAAAAn9/fwCAgIADzMzMAMDA/wB/f38AAAAAAAAAAAAAAAAAAAAAAAAAAAAhAAAAGAAAABQAAADQAgAAsAEAAHA1AAC4CAAAAAAAACYAAAAIAAAAAAAAAAAAAAA="/>
              </a:ext>
            </a:extLst>
          </p:cNvSpPr>
          <p:nvPr>
            <p:ph type="title"/>
          </p:nvPr>
        </p:nvSpPr>
        <p:spPr/>
        <p:txBody>
          <a:bodyPr/>
          <a:lstStyle/>
          <a:p>
            <a:pPr marL="0" marR="0" indent="0" algn="l" defTabSz="44958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  <a:tabLst/>
              <a:defRPr sz="2400" b="0" i="0" u="none" strike="noStrike" kern="1" spc="0" baseline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effectLst/>
                <a:latin typeface="Calibri" pitchFamily="2" charset="0"/>
                <a:ea typeface="Calibri" pitchFamily="2" charset="0"/>
                <a:cs typeface="Calibri" pitchFamily="2" charset="0"/>
              </a:defRPr>
            </a:pPr>
            <a:r>
              <a:t>11. In Alice in Wonderland what is the Mad Hatter celebrating at a tea party with the March Hare and Doormouse?</a:t>
            </a:r>
          </a:p>
        </p:txBody>
      </p:sp>
      <p:pic>
        <p:nvPicPr>
          <p:cNvPr id="3" name="Picture1"/>
          <p:cNvPicPr>
            <a:extLst>
              <a:ext uri="smNativeData">
                <pr:smNativeData xmlns:pr="smNativeData" val="SMDATA_15_TLP7XhMAAAAlAAAAEQAAAA0BAAAAkAAAAEgAAACQAAAASAAAAAAAAAAAAAAAAAAAAAEAAABQAAAAAAAAAAAA4D8AAAAAAADgPwAAAAAAAOA/AAAAAAAA4D8AAAAAAADgPwAAAAAAAOA/AAAAAAAA4D8AAAAAAADgPwAAAAAAAOA/AAAAAAAA4D8CAAAAjAAAAAAAAAAAAAAA////AAAAAAAAAAAAAAAAAAAAAAAAAAAAAAAAAAAAAAAAAAAAZAAAAAEAAABAAAAAAAAAAAAAAAAAAAAAAAAAAAAAAAAAAAAAAAAAAAAAAAAAAAAAAAAAAAAAAAAAAAAAAAAAAAAAAAAAAAAAAAAAAAAAAAAAAAAAAAAAAAAAAAAAAAAAFAAAADwAAAAAAAAAAAAAAAAAAAAAAAAAAQAAABQAAAAUAAAAFAAAAAEAAAAAAAAAZAAAAGQAAAAAAAAAZAAAAGQAAAAVAAAAYAAAAAAAAAAAAAAADwAAACADAAAAAAAAAAAAAAEAAACgMgAAVgcAAKr4//8BAAAAf39/AAEAAABkAAAAAAAAABQAAABAHwAAAAAAACYAAAAAAAAAwOD//wAAAAAmAAAAZAAAABYAAABMAAAAAAAAAAAAAAAEAAAAAAAAAAEAAAB/f38AAAAAACgAAAAoAAAAZAAAAGQAAAAAAAAAzMzMAAAAAABQAAAAUAAAAGQAAABkAAAAAAAAAAcAAAA4AAAAAAAAAAAAAAAAAAAA////AAAAAAAAAAAAAAAAAAAAAAAAAAAAAAAAAAAAAABkAAAAZAAAAAAAAAAjAAAABAAAAGQAAAAXAAAAFAAAAAAAAAAAAAAA/38AAP9/AAAAAAAACQAAAAQAAAAKAAAADAAAABAAAAAAAAAAAAAAAAAAAAAAAAAAHgAAAGgAAAAAAAAAAAAAAAAAAAAAAAAAAAAAABAnAAAQJwAAAAAAAAAAAAAAAAAAAAAAAAAAAAAAAAAAAAAAAAAAAAAUAAAAAAAAAMDA/wAAAAAAZAAAADIAAAAAAAAAZAAAAAAAAAB/f38ACgAAAB8AAABUAAAA////AAAAAAAAAAAAAAAAAAAAAAAAAAAAAAAAAAAAAAAAAAAAAAAAAAAAAAB/f38Af39/AMzMzADAwP8Af39/AAAAAAAAAAAAAAAAAP///wAAAAAAIQAAABgAAAAUAAAAtgkAAOsLAACVLAAAZyYAAAAAAAAmAAAACAAAAP//////////"/>
              </a:ext>
            </a:extLst>
          </p:cNvPicPr>
          <p:nvPr/>
        </p:nvPicPr>
        <p:blipFill>
          <a:blip r:embed="rId2"/>
          <a:stretch>
            <a:fillRect/>
          </a:stretch>
        </p:blipFill>
        <p:spPr>
          <a:xfrm>
            <a:off x="1578610" y="1937385"/>
            <a:ext cx="5668645" cy="4305300"/>
          </a:xfrm>
          <a:prstGeom prst="rect">
            <a:avLst/>
          </a:prstGeom>
          <a:noFill/>
          <a:ln>
            <a:noFill/>
          </a:ln>
          <a:effectLst/>
        </p:spPr>
      </p:pic>
      <p:sp>
        <p:nvSpPr>
          <p:cNvPr id="4" name="Textbox1"/>
          <p:cNvSpPr txBox="1">
            <a:extLst>
              <a:ext uri="smNativeData">
                <pr:smNativeData xmlns:pr="smNativeData" val="SMDATA_13_TLP7XhMAAAAlAAAAEgAAAE8BAAAAkAAAAEgAAACQAAAASAAAAAAAAAAA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GoEAAD/fwAA/38AAAAAAAAJAAAABAAAAEkAIAAMAAAAEAAAAAAAAAAAAAAAAAAAAAAAAAAeAAAAaAAAAAAAAAAAAAAAAAAAAAAAAAAAAAAAECcAABAnAAAAAAAAAAAAAAAAAAAAAAAAAAAAAAAAAAAAAAAAAAAAABQAAAAAAAAAwMD/AAAAAABkAAAAMgAAAAAAAABkAAAAAAAAAH9/fwAKAAAAHwAAAFQAAAC74OMF////AQAAAAAAAAAAAAAAAAAAAAAAAAAAAAAAAAAAAAAAAAAAAAAAAn9/fwCAgIADzMzMAMDA/wB/f38AAAAAAAAAAAAAAAAAAAAAAAAAAAAhAAAAGAAAABQAAAC2CQAA2CYAACsoAADGKgAAACAAACYAAAAIAAAA//////////8="/>
              </a:ext>
            </a:extLst>
          </p:cNvSpPr>
          <p:nvPr/>
        </p:nvSpPr>
        <p:spPr>
          <a:xfrm>
            <a:off x="1578610" y="6314440"/>
            <a:ext cx="4951095" cy="63881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numCol="1" spcCol="215900" anchor="t"/>
          <a:lstStyle/>
          <a:p>
            <a:pPr>
              <a:lnSpc>
                <a:spcPct val="115000"/>
              </a:lnSpc>
              <a:spcAft>
                <a:spcPts val="1000"/>
              </a:spcAft>
              <a:defRPr sz="2400" b="1">
                <a:solidFill>
                  <a:srgbClr val="FF0066"/>
                </a:solidFill>
                <a:uFill>
                  <a:solidFill>
                    <a:srgbClr val="0000FF"/>
                  </a:solidFill>
                </a:uFill>
              </a:defRPr>
            </a:pPr>
            <a:r>
              <a:t>The answer: Unbirthday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 advAuto="0"/>
    </p:bldLst>
    <p:extLst>
      <p:ext uri="smNativeData">
        <pr:smNativeData xmlns:pr="smNativeData" val="TLP7XgIAAAAFAAAA/v///wEAAAABAAAAAAAAAAAAAAAAAAAAAAAAAAgAAAD/////AQAAAAEAAAAAAAAAAAAAAAAAAAAAAAAA"/>
      </p:ext>
    </p:extLst>
  </p:timing>
</p:sld>
</file>

<file path=ppt/slides/slide33.xml><?xml version="1.0" encoding="utf-8"?>
<p:sld xmlns:p="http://schemas.openxmlformats.org/presentationml/2006/main" xmlns:p14="http://schemas.microsoft.com/office/powerpoint/2010/main" xmlns:r="http://schemas.openxmlformats.org/officeDocument/2006/relationships" xmlns:a="http://schemas.openxmlformats.org/drawing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Title1"/>
          <p:cNvSpPr>
            <a:spLocks noGrp="1" noChangeArrowheads="1"/>
            <a:extLst>
              <a:ext uri="smNativeData">
                <pr:smNativeData xmlns:pr="smNativeData" val="SMDATA_13_TLP7XhMAAAAlAAAAZAAAAA8BAAAAkAAAAEgAAACQAAAASAAAAAAAAAAB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C74OMF////AQAAAAAAAAAAAAAAAAAAAAAAAAAAAAAAAAAAAAAAAAAAAAAAAn9/fwCAgIADzMzMAMDA/wB/f38AAAAAAAAAAAAAAAAAAAAAAAAAAAAhAAAAGAAAABQAAADQAgAAsAEAAHA1AAC4CAAAAAAAACYAAAAIAAAAAAAAAAAAAAA="/>
              </a:ext>
            </a:extLst>
          </p:cNvSpPr>
          <p:nvPr>
            <p:ph type="title"/>
          </p:nvPr>
        </p:nvSpPr>
        <p:spPr/>
        <p:txBody>
          <a:bodyPr/>
          <a:lstStyle/>
          <a:p>
            <a:pPr marL="0" marR="0" indent="0" algn="l" defTabSz="44958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  <a:tabLst/>
              <a:defRPr sz="2400" b="0" i="0" u="none" strike="noStrike" kern="1" spc="0" baseline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effectLst/>
                <a:latin typeface="Calibri" pitchFamily="2" charset="0"/>
                <a:ea typeface="Calibri" pitchFamily="2" charset="0"/>
                <a:cs typeface="Calibri" pitchFamily="2" charset="0"/>
              </a:defRPr>
            </a:pPr>
            <a:r>
              <a:t>12. In Monsters Inc what item of clothing is stuck to one of the scarer's backs when they return from a door, triggering a code '23-19'?</a:t>
            </a:r>
          </a:p>
        </p:txBody>
      </p:sp>
      <p:pic>
        <p:nvPicPr>
          <p:cNvPr id="3" name="Picture1"/>
          <p:cNvPicPr>
            <a:extLst>
              <a:ext uri="smNativeData">
                <pr:smNativeData xmlns:pr="smNativeData" val="SMDATA_15_TLP7XhMAAAAlAAAAEQAAAA0BAAAAkAAAAEgAAACQAAAASAAAAAAAAAAAAAAAAAAAAAEAAABQAAAAAAAAAAAA4D8AAAAAAADgPwAAAAAAAOA/AAAAAAAA4D8AAAAAAADgPwAAAAAAAOA/AAAAAAAA4D8AAAAAAADgPwAAAAAAAOA/AAAAAAAA4D8CAAAAjAAAAAAAAAAAAAAA////AAAAAAAAAAAAAAAAAAAAAAAAAAAAAAAAAAAAAAAAAAAAZAAAAAEAAABAAAAAAAAAAAAAAAAAAAAAAAAAAAAAAAAAAAAAAAAAAAAAAAAAAAAAAAAAAAAAAAAAAAAAAAAAAAAAAAAAAAAAAAAAAAAAAAAAAAAAAAAAAAAAAAAAAAAAFAAAADwAAAAAAAAAAAAAAAAAAAAAAAAAAQAAABQAAAAUAAAAFAAAAAEAAAAAAAAAZAAAAGQAAAAAAAAAZAAAAGQAAAAVAAAAYAAAAAAAAAAAAAAADwAAACADAAAAAAAAAAAAAAEAAACgMgAAVgcAAKr4//8BAAAAf39/AAEAAABkAAAAAAAAABQAAABAHwAAAAAAACYAAAAAAAAAwOD//wAAAAAmAAAAZAAAABYAAABMAAAAAAAAAAAAAAAEAAAAAAAAAAEAAAB/f38AAAAAACgAAAAoAAAAZAAAAGQAAAAAAAAAzMzMAAAAAABQAAAAUAAAAGQAAABkAAAAAAAAAAcAAAA4AAAAAAAAAAAAAAAAAAAA////AAAAAAAAAAAAAAAAAAAAAAAAAAAAAAAAAAAAAABkAAAAZAAAAAAAAAAjAAAABAAAAGQAAAAXAAAAFAAAAAAAAAAAAAAA/38AAP9/AAAAAAAACQAAAAQAAAALAAAADAAAABAAAAAAAAAAAAAAAAAAAAAAAAAAHgAAAGgAAAAAAAAAAAAAAAAAAAAAAAAAAAAAABAnAAAQJwAAAAAAAAAAAAAAAAAAAAAAAAAAAAAAAAAAAAAAAAAAAAAUAAAAAAAAAMDA/wAAAAAAZAAAADIAAAAAAAAAZAAAAAAAAAB/f38ACgAAAB8AAABUAAAA////AAAAAAAAAAAAAAAAAAAAAAAAAAAAAAAAAAAAAAAAAAAAAAAAAAAAAAB/f38Af39/AMzMzADAwP8Af39/AAAAAAAAAAAAAAAAAP///wAAAAAAIQAAABgAAAAUAAAAmAoAAFwMAABZLgAAUCMAAAAAAAAmAAAACAAAAP//////////"/>
              </a:ext>
            </a:extLst>
          </p:cNvPicPr>
          <p:nvPr/>
        </p:nvPicPr>
        <p:blipFill>
          <a:blip r:embed="rId2"/>
          <a:stretch>
            <a:fillRect/>
          </a:stretch>
        </p:blipFill>
        <p:spPr>
          <a:xfrm>
            <a:off x="1722120" y="2009140"/>
            <a:ext cx="5812155" cy="3731260"/>
          </a:xfrm>
          <a:prstGeom prst="rect">
            <a:avLst/>
          </a:prstGeom>
          <a:noFill/>
          <a:ln>
            <a:noFill/>
          </a:ln>
          <a:effectLst/>
        </p:spPr>
      </p:pic>
      <p:sp>
        <p:nvSpPr>
          <p:cNvPr id="4" name="Textbox1"/>
          <p:cNvSpPr txBox="1">
            <a:extLst>
              <a:ext uri="smNativeData">
                <pr:smNativeData xmlns:pr="smNativeData" val="SMDATA_13_TLP7XhMAAAAlAAAAEgAAAE8BAAAAkAAAAEgAAACQAAAASAAAAAAAAAAA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GoEAAD/fwAA/38AAAAAAAAJAAAABAAAAAAAAAAMAAAAEAAAAAAAAAAAAAAAAAAAAAAAAAAeAAAAaAAAAAAAAAAAAAAAAAAAAAAAAAAAAAAAECcAABAnAAAAAAAAAAAAAAAAAAAAAAAAAAAAAAAAAAAAAAAAAAAAABQAAAAAAAAAwMD/AAAAAABkAAAAMgAAAAAAAABkAAAAAAAAAH9/fwAKAAAAHwAAAFQAAAC74OMF////AQAAAAAAAAAAAAAAAAAAAAAAAAAAAAAAAAAAAAAAAAAAAAAAAn9/fwCAgIADzMzMAMDA/wB/f38AAAAAAAAAAAAAAAAAAAAAAAAAAAAhAAAAGAAAABQAAAAnCgAAPSQAAJwoAAArKAAAACAAACYAAAAIAAAA//////////8="/>
              </a:ext>
            </a:extLst>
          </p:cNvSpPr>
          <p:nvPr/>
        </p:nvSpPr>
        <p:spPr>
          <a:xfrm>
            <a:off x="1650365" y="5890895"/>
            <a:ext cx="4951095" cy="63881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numCol="1" spcCol="215900" anchor="t"/>
          <a:lstStyle/>
          <a:p>
            <a:pPr>
              <a:lnSpc>
                <a:spcPct val="115000"/>
              </a:lnSpc>
              <a:spcAft>
                <a:spcPts val="1000"/>
              </a:spcAft>
              <a:defRPr sz="2400" b="1">
                <a:solidFill>
                  <a:srgbClr val="FF0066"/>
                </a:solidFill>
                <a:uFill>
                  <a:solidFill>
                    <a:srgbClr val="0000FF"/>
                  </a:solidFill>
                </a:uFill>
              </a:defRPr>
            </a:pPr>
            <a:r>
              <a:t>The answer: Sock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 advAuto="0"/>
    </p:bldLst>
    <p:extLst>
      <p:ext uri="smNativeData">
        <pr:smNativeData xmlns:pr="smNativeData" val="TLP7XgIAAAAFAAAA/v///wEAAAABAAAAAAAAAAAAAAAAAAAAAAAAAAgAAAD/////AQAAAAEAAAAAAAAAAAAAAAAAAAAAAAAA"/>
      </p:ext>
    </p:extLst>
  </p:timing>
</p:sld>
</file>

<file path=ppt/slides/slide34.xml><?xml version="1.0" encoding="utf-8"?>
<p:sld xmlns:p="http://schemas.openxmlformats.org/presentationml/2006/main" xmlns:p14="http://schemas.microsoft.com/office/powerpoint/2010/main" xmlns:r="http://schemas.openxmlformats.org/officeDocument/2006/relationships" xmlns:a="http://schemas.openxmlformats.org/drawing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Title1"/>
          <p:cNvSpPr>
            <a:spLocks noGrp="1" noChangeArrowheads="1"/>
            <a:extLst>
              <a:ext uri="smNativeData">
                <pr:smNativeData xmlns:pr="smNativeData" val="SMDATA_13_TLP7XhMAAAAlAAAAZAAAAA8BAAAAkAAAAEgAAACQAAAASAAAAAAAAAAB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C74OMF////AQAAAAAAAAAAAAAAAAAAAAAAAAAAAAAAAAAAAAAAAAAAAAAAAn9/fwCAgIADzMzMAMDA/wB/f38AAAAAAAAAAAAAAAAAAAAAAAAAAAAhAAAAGAAAABQAAADQAgAAsAEAAHA1AAC4CAAAAAAAACYAAAAIAAAAAAAAAAAAAAA="/>
              </a:ext>
            </a:extLst>
          </p:cNvSpPr>
          <p:nvPr>
            <p:ph type="title"/>
          </p:nvPr>
        </p:nvSpPr>
        <p:spPr/>
        <p:txBody>
          <a:bodyPr/>
          <a:lstStyle/>
          <a:p>
            <a:pPr marL="0" marR="0" indent="0" algn="l" defTabSz="44958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  <a:tabLst/>
              <a:defRPr sz="2400" b="0" i="0" u="none" strike="noStrike" kern="1" spc="0" baseline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effectLst/>
                <a:latin typeface="Calibri" pitchFamily="2" charset="0"/>
                <a:ea typeface="Calibri" pitchFamily="2" charset="0"/>
                <a:cs typeface="Calibri" pitchFamily="2" charset="0"/>
              </a:defRPr>
            </a:pPr>
            <a:r>
              <a:t>13. What does Woody have written on the bottom of his Cowboy Boots in Toy Story?</a:t>
            </a:r>
          </a:p>
        </p:txBody>
      </p:sp>
      <p:pic>
        <p:nvPicPr>
          <p:cNvPr id="3" name="Picture1"/>
          <p:cNvPicPr>
            <a:extLst>
              <a:ext uri="smNativeData">
                <pr:smNativeData xmlns:pr="smNativeData" val="SMDATA_15_TLP7XhMAAAAlAAAAEQAAAA0BAAAAkAAAAEgAAACQAAAASAAAAAAAAAAAAAAAAAAAAAEAAABQAAAAAAAAAAAA4D8AAAAAAADgPwAAAAAAAOA/AAAAAAAA4D8AAAAAAADgPwAAAAAAAOA/AAAAAAAA4D8AAAAAAADgPwAAAAAAAOA/AAAAAAAA4D8CAAAAjAAAAAAAAAAAAAAA////AAAAAAAAAAAAAAAAAAAAAAAAAAAAAAAAAAAAAAAAAAAAZAAAAAEAAABAAAAAAAAAAAAAAAAAAAAAAAAAAAAAAAAAAAAAAAAAAAAAAAAAAAAAAAAAAAAAAAAAAAAAAAAAAAAAAAAAAAAAAAAAAAAAAAAAAAAAAAAAAAAAAAAAAAAAFAAAADwAAAAAAAAAAAAAAAAAAAAAAAAAAQAAABQAAAAUAAAAFAAAAAEAAAAAAAAAZAAAAGQAAAAAAAAAZAAAAGQAAAAVAAAAYAAAAAAAAAAAAAAADwAAACADAAAAAAAAAAAAAAEAAACgMgAAVgcAAKr4//8BAAAAf39/AAEAAABkAAAAAAAAABQAAABAHwAAAAAAACYAAAAAAAAAwOD//wAAAAAmAAAAZAAAABYAAABMAAAAAAAAAAAAAAAEAAAAAAAAAAEAAAB/f38AAAAAACgAAAAoAAAAZAAAAGQAAAAAAAAAzMzMAAAAAABQAAAAUAAAAGQAAABkAAAAAAAAAAcAAAA4AAAAAAAAAAAAAAAAAAAA////AAAAAAAAAAAAAAAAAAAAAAAAAAAAAAAAAAAAAABkAAAAZAAAAAAAAAAjAAAABAAAAGQAAAAXAAAAFAAAAAAAAAAAAAAA/38AAP9/AAAAAAAACQAAAAQAAAAMAAAADAAAABAAAAAAAAAAAAAAAAAAAAAAAAAAHgAAAGgAAAAAAAAAAAAAAAAAAAAAAAAAAAAAABAnAAAQJwAAAAAAAAAAAAAAAAAAAAAAAAAAAAAAAAAAAAAAAAAAAAAUAAAAAAAAAMDA/wAAAAAAZAAAADIAAAAAAAAAZAAAAAAAAAB/f38ACgAAAB8AAABUAAAA////AAAAAAAAAAAAAAAAAAAAAAAAAAAAAAAAAAAAAAAAAAAAAAAAAAAAAAB/f38Af39/AMzMzADAwP8Af39/AAAAAAAAAAAAAAAAAP///wAAAAAAIQAAABgAAAAUAAAAnREAAM0MAAD9IQAAMiQAAAAAAAAmAAAACAAAAP//////////"/>
              </a:ext>
            </a:extLst>
          </p:cNvPicPr>
          <p:nvPr/>
        </p:nvPicPr>
        <p:blipFill>
          <a:blip r:embed="rId2"/>
          <a:stretch>
            <a:fillRect/>
          </a:stretch>
        </p:blipFill>
        <p:spPr>
          <a:xfrm>
            <a:off x="2863215" y="2080895"/>
            <a:ext cx="2661920" cy="3803015"/>
          </a:xfrm>
          <a:prstGeom prst="rect">
            <a:avLst/>
          </a:prstGeom>
          <a:noFill/>
          <a:ln>
            <a:noFill/>
          </a:ln>
          <a:effectLst/>
        </p:spPr>
      </p:pic>
      <p:sp>
        <p:nvSpPr>
          <p:cNvPr id="4" name="Textbox1"/>
          <p:cNvSpPr txBox="1">
            <a:extLst>
              <a:ext uri="smNativeData">
                <pr:smNativeData xmlns:pr="smNativeData" val="SMDATA_13_TLP7XhMAAAAlAAAAEgAAAE8BAAAAkAAAAEgAAACQAAAASAAAAAAAAAAA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GoEAAD/fwAA/38AAAAAAAAJAAAABAAAAAAAAAAMAAAAEAAAAAAAAAAAAAAAAAAAAAAAAAAeAAAAaAAAAAAAAAAAAAAAAAAAAAAAAAAAAAAAECcAABAnAAAAAAAAAAAAAAAAAAAAAAAAAAAAAAAAAAAAAAAAAAAAABQAAAAAAAAAwMD/AAAAAABkAAAAMgAAAAAAAABkAAAAAAAAAH9/fwAKAAAAHwAAAFQAAAC74OMF////AQAAAAAAAAAAAAAAAAAAAAAAAAAAAAAAAAAAAAAAAAAAAAAAAn9/fwCAgIADzMzMAMDA/wB/f38AAAAAAAAAAAAAAAAAAAAAAAAAAAAhAAAAGAAAABQAAAA3EQAAriQAAKwvAACcKAAAACAAACYAAAAIAAAA//////////8="/>
              </a:ext>
            </a:extLst>
          </p:cNvSpPr>
          <p:nvPr/>
        </p:nvSpPr>
        <p:spPr>
          <a:xfrm>
            <a:off x="2798445" y="5962650"/>
            <a:ext cx="4951095" cy="63881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numCol="1" spcCol="215900" anchor="t"/>
          <a:lstStyle/>
          <a:p>
            <a:pPr>
              <a:lnSpc>
                <a:spcPct val="115000"/>
              </a:lnSpc>
              <a:spcAft>
                <a:spcPts val="1000"/>
              </a:spcAft>
              <a:defRPr sz="2400" b="1">
                <a:solidFill>
                  <a:srgbClr val="FF0066"/>
                </a:solidFill>
                <a:uFill>
                  <a:solidFill>
                    <a:srgbClr val="0000FF"/>
                  </a:solidFill>
                </a:uFill>
              </a:defRPr>
            </a:pPr>
            <a:r>
              <a:t>The answer: Andy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 advAuto="0"/>
    </p:bldLst>
    <p:extLst>
      <p:ext uri="smNativeData">
        <pr:smNativeData xmlns:pr="smNativeData" val="TLP7XgIAAAAFAAAA/v///wEAAAABAAAAAAAAAAAAAAAAAAAAAAAAAAgAAAD/////AQAAAAEAAAAAAAAAAAAAAAAAAAAAAAAA"/>
      </p:ext>
    </p:extLst>
  </p:timing>
</p:sld>
</file>

<file path=ppt/slides/slide35.xml><?xml version="1.0" encoding="utf-8"?>
<p:sld xmlns:p="http://schemas.openxmlformats.org/presentationml/2006/main" xmlns:p14="http://schemas.microsoft.com/office/powerpoint/2010/main" xmlns:r="http://schemas.openxmlformats.org/officeDocument/2006/relationships" xmlns:a="http://schemas.openxmlformats.org/drawing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Title1"/>
          <p:cNvSpPr>
            <a:spLocks noGrp="1" noChangeArrowheads="1"/>
            <a:extLst>
              <a:ext uri="smNativeData">
                <pr:smNativeData xmlns:pr="smNativeData" val="SMDATA_13_TLP7XhMAAAAlAAAAZAAAAA8BAAAAkAAAAEgAAACQAAAASAAAAAAAAAAB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C74OMF////AQAAAAAAAAAAAAAAAAAAAAAAAAAAAAAAAAAAAAAAAAAAAAAAAn9/fwCAgIADzMzMAMDA/wB/f38AAAAAAAAAAAAAAAAAAAAAAAAAAAAhAAAAGAAAABQAAADQAgAAsAEAAHA1AAC4CAAAAAAAACYAAAAIAAAAAAAAAAAAAAA="/>
              </a:ext>
            </a:extLst>
          </p:cNvSpPr>
          <p:nvPr>
            <p:ph type="title"/>
          </p:nvPr>
        </p:nvSpPr>
        <p:spPr/>
        <p:txBody>
          <a:bodyPr/>
          <a:lstStyle/>
          <a:p>
            <a:pPr marL="0" marR="0" indent="0" algn="l" defTabSz="44958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  <a:tabLst/>
              <a:defRPr sz="2400" b="0" i="0" u="none" strike="noStrike" kern="1" spc="0" baseline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effectLst/>
                <a:latin typeface="Calibri" pitchFamily="2" charset="0"/>
                <a:ea typeface="Calibri" pitchFamily="2" charset="0"/>
                <a:cs typeface="Calibri" pitchFamily="2" charset="0"/>
              </a:defRPr>
            </a:pPr>
            <a:r>
              <a:t>14. What does Cinderella lose at midnight?</a:t>
            </a:r>
          </a:p>
        </p:txBody>
      </p:sp>
      <p:pic>
        <p:nvPicPr>
          <p:cNvPr id="3" name="Picture1"/>
          <p:cNvPicPr>
            <a:extLst>
              <a:ext uri="smNativeData">
                <pr:smNativeData xmlns:pr="smNativeData" val="SMDATA_15_TLP7XhMAAAAlAAAAEQAAAA0BAAAAkAAAAEgAAACQAAAASAAAAAAAAAAAAAAAAAAAAAEAAABQAAAAAAAAAAAA4D8AAAAAAADgPwAAAAAAAOA/AAAAAAAA4D8AAAAAAADgPwAAAAAAAOA/AAAAAAAA4D8AAAAAAADgPwAAAAAAAOA/AAAAAAAA4D8CAAAAjAAAAAAAAAAAAAAA////AAAAAAAAAAAAAAAAAAAAAAAAAAAAAAAAAAAAAAAAAAAAZAAAAAEAAABAAAAAAAAAAAAAAAAAAAAAAAAAAAAAAAAAAAAAAAAAAAAAAAAAAAAAAAAAAAAAAAAAAAAAAAAAAAAAAAAAAAAAAAAAAAAAAAAAAAAAAAAAAAAAAAAAAAAAFAAAADwAAAAAAAAAAAAAAAAAAAAAAAAAAQAAABQAAAAUAAAAFAAAAAEAAAAAAAAAZAAAAGQAAAAAAAAAZAAAAGQAAAAVAAAAYAAAAAAAAAAAAAAADwAAACADAAAAAAAAAAAAAAEAAACgMgAAVgcAAKr4//8BAAAAf39/AAEAAABkAAAAAAAAABQAAABAHwAAAAAAACYAAAAAAAAAwOD//wAAAAAmAAAAZAAAABYAAABMAAAAAAAAAAAAAAAEAAAAAAAAAAEAAAB/f38AAAAAACgAAAAoAAAAZAAAAGQAAAAAAAAAzMzMAAAAAABQAAAAUAAAAGQAAABkAAAAAAAAAAcAAAA4AAAAAAAAAAAAAAAAAAAA////AAAAAAAAAAAAAAAAAAAAAAAAAAAAAAAAAAAAAABkAAAAZAAAAAAAAAAjAAAABAAAAGQAAAAXAAAAFAAAAAAAAAAAAAAA/38AAP9/AAAAAAAACQAAAAQAAAANAAAADAAAABAAAAAAAAAAAAAAAAAAAAAAAAAAHgAAAGgAAAAAAAAAAAAAAAAAAAAAAAAAAAAAABAnAAAQJwAAAAAAAAAAAAAAAAAAAAAAAAAAAAAAAAAAAAAAAAAAAAAUAAAAAAAAAMDA/wAAAAAAZAAAADIAAAAAAAAAZAAAAAAAAAB/f38ACgAAAB8AAABUAAAA////AAAAAAAAAAAAAAAAAAAAAAAAAAAAAAAAAAAAAAAAAAAAAAAAAAAAAAB/f38Af39/AMzMzADAwP8Af39/AAAAAAAAAAAAAAAAAP///wAAAAAAIQAAABgAAAAUAAAAegsAAHoLAAC7KQAAUSQAAAAAAAAmAAAACAAAAP//////////"/>
              </a:ext>
            </a:extLst>
          </p:cNvPicPr>
          <p:nvPr/>
        </p:nvPicPr>
        <p:blipFill>
          <a:blip r:embed="rId2"/>
          <a:stretch>
            <a:fillRect/>
          </a:stretch>
        </p:blipFill>
        <p:spPr>
          <a:xfrm>
            <a:off x="1865630" y="1865630"/>
            <a:ext cx="4918075" cy="4037965"/>
          </a:xfrm>
          <a:prstGeom prst="rect">
            <a:avLst/>
          </a:prstGeom>
          <a:noFill/>
          <a:ln>
            <a:noFill/>
          </a:ln>
          <a:effectLst/>
        </p:spPr>
      </p:pic>
      <p:sp>
        <p:nvSpPr>
          <p:cNvPr id="4" name="Textbox1"/>
          <p:cNvSpPr txBox="1">
            <a:extLst>
              <a:ext uri="smNativeData">
                <pr:smNativeData xmlns:pr="smNativeData" val="SMDATA_13_TLP7XhMAAAAlAAAAEgAAAE8BAAAAkAAAAEgAAACQAAAASAAAAAAAAAAA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GoEAAD/fwAA/38AAAAAAAAJAAAABAAAAAAAAAAMAAAAEAAAAAAAAAAAAAAAAAAAAAAAAAAeAAAAaAAAAAAAAAAAAAAAAAAAAAAAAAAAAAAAECcAABAnAAAAAAAAAAAAAAAAAAAAAAAAAAAAAAAAAAAAAAAAAAAAABQAAAAAAAAAwMD/AAAAAABkAAAAMgAAAAAAAABkAAAAAAAAAH9/fwAKAAAAHwAAAFQAAAC74OMF////AQAAAAAAAAAAAAAAAAAAAAAAAAAAAAAAAAAAAAAAAAAAAAAAAn9/fwCAgIADzMzMAMDA/wB/f38AAAAAAAAAAAAAAAAAAAAAAAAAAAAhAAAAGAAAABQAAAAnCgAAPSQAAJwoAAArKAAAACAAACYAAAAIAAAA//////////8="/>
              </a:ext>
            </a:extLst>
          </p:cNvSpPr>
          <p:nvPr/>
        </p:nvSpPr>
        <p:spPr>
          <a:xfrm>
            <a:off x="1650365" y="5890895"/>
            <a:ext cx="4951095" cy="63881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numCol="1" spcCol="215900" anchor="t"/>
          <a:lstStyle/>
          <a:p>
            <a:pPr>
              <a:lnSpc>
                <a:spcPct val="115000"/>
              </a:lnSpc>
              <a:spcAft>
                <a:spcPts val="1000"/>
              </a:spcAft>
              <a:defRPr sz="2400" b="1">
                <a:solidFill>
                  <a:srgbClr val="FF0066"/>
                </a:solidFill>
                <a:uFill>
                  <a:solidFill>
                    <a:srgbClr val="0000FF"/>
                  </a:solidFill>
                </a:uFill>
              </a:defRPr>
            </a:pPr>
            <a:r>
              <a:t>The answer: Glass Slipper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 advAuto="0"/>
    </p:bldLst>
    <p:extLst>
      <p:ext uri="smNativeData">
        <pr:smNativeData xmlns:pr="smNativeData" val="TLP7XgIAAAAFAAAA/v///wEAAAABAAAAAAAAAAAAAAAAAAAAAAAAAAgAAAD/////AQAAAAEAAAAAAAAAAAAAAAAAAAAAAAAA"/>
      </p:ext>
    </p:extLst>
  </p:timing>
</p:sld>
</file>

<file path=ppt/slides/slide36.xml><?xml version="1.0" encoding="utf-8"?>
<p:sld xmlns:p="http://schemas.openxmlformats.org/presentationml/2006/main" xmlns:p14="http://schemas.microsoft.com/office/powerpoint/2010/main" xmlns:r="http://schemas.openxmlformats.org/officeDocument/2006/relationships" xmlns:a="http://schemas.openxmlformats.org/drawing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Title1"/>
          <p:cNvSpPr>
            <a:spLocks noGrp="1" noChangeArrowheads="1"/>
            <a:extLst>
              <a:ext uri="smNativeData">
                <pr:smNativeData xmlns:pr="smNativeData" val="SMDATA_13_TLP7XhMAAAAlAAAAZAAAAA8BAAAAkAAAAEgAAACQAAAASAAAAAAAAAAB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C74OMF////AQAAAAAAAAAAAAAAAAAAAAAAAAAAAAAAAAAAAAAAAAAAAAAAAn9/fwCAgIADzMzMAMDA/wB/f38AAAAAAAAAAAAAAAAAAAAAAAAAAAAhAAAAGAAAABQAAADQAgAAsAEAAHA1AAC4CAAAAAAAACYAAAAIAAAAAAAAAAAAAAA="/>
              </a:ext>
            </a:extLst>
          </p:cNvSpPr>
          <p:nvPr>
            <p:ph type="title"/>
          </p:nvPr>
        </p:nvSpPr>
        <p:spPr/>
        <p:txBody>
          <a:bodyPr/>
          <a:lstStyle/>
          <a:p>
            <a:pPr marL="0" marR="0" indent="0" algn="l" defTabSz="44958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  <a:tabLst/>
              <a:defRPr sz="2400" b="0" i="0" u="none" strike="noStrike" kern="1" spc="0" baseline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effectLst/>
                <a:latin typeface="Calibri" pitchFamily="2" charset="0"/>
                <a:ea typeface="Calibri" pitchFamily="2" charset="0"/>
                <a:cs typeface="Calibri" pitchFamily="2" charset="0"/>
              </a:defRPr>
            </a:pPr>
            <a:r>
              <a:t>15. What is the name of the Wizard in Sword in the Stone?</a:t>
            </a:r>
          </a:p>
        </p:txBody>
      </p:sp>
      <p:pic>
        <p:nvPicPr>
          <p:cNvPr id="3" name="Picture1"/>
          <p:cNvPicPr>
            <a:extLst>
              <a:ext uri="smNativeData">
                <pr:smNativeData xmlns:pr="smNativeData" val="SMDATA_15_TLP7XhMAAAAlAAAAEQAAAA0BAAAAkAAAAEgAAACQAAAASAAAAAAAAAAAAAAAAAAAAAEAAABQAAAAAAAAAAAA4D8AAAAAAADgPwAAAAAAAOA/AAAAAAAA4D8AAAAAAADgPwAAAAAAAOA/AAAAAAAA4D8AAAAAAADgPwAAAAAAAOA/AAAAAAAA4D8CAAAAjAAAAAAAAAAAAAAA////AAAAAAAAAAAAAAAAAAAAAAAAAAAAAAAAAAAAAAAAAAAAZAAAAAEAAABAAAAAAAAAAAAAAAAAAAAAAAAAAAAAAAAAAAAAAAAAAAAAAAAAAAAAAAAAAAAAAAAAAAAAAAAAAAAAAAAAAAAAAAAAAAAAAAAAAAAAAAAAAAAAAAAAAAAAFAAAADwAAAAAAAAAAAAAAAAAAAAAAAAAAQAAABQAAAAUAAAAFAAAAAEAAAAAAAAAZAAAAGQAAAAAAAAAZAAAAGQAAAAVAAAAYAAAAAAAAAAAAAAADwAAACADAAAAAAAAAAAAAAEAAACgMgAAVgcAAKr4//8BAAAAf39/AAEAAABkAAAAAAAAABQAAABAHwAAAAAAACYAAAAAAAAAwOD//wAAAAAmAAAAZAAAABYAAABMAAAAAAAAAAAAAAAEAAAAAAAAAAEAAAB/f38AAAAAACgAAAAoAAAAZAAAAGQAAAAAAAAAzMzMAAAAAABQAAAAUAAAAGQAAABkAAAAAAAAAAcAAAA4AAAAAAAAAAAAAAAAAAAA////AAAAAAAAAAAAAAAAAAAAAAAAAAAAAAAAAAAAAABkAAAAZAAAAAAAAAAjAAAABAAAAGQAAAAXAAAAFAAAAAAAAAAAAAAA/38AAP9/AAAAAAAACQAAAAQAAAAOAAAADAAAABAAAAAAAAAAAAAAAAAAAAAAAAAAHgAAAGgAAAAAAAAAAAAAAAAAAAAAAAAAAAAAABAnAAAQJwAAAAAAAAAAAAAAAAAAAAAAAAAAAAAAAAAAAAAAAAAAAAAUAAAAAAAAAMDA/wAAAAAAZAAAADIAAAAAAAAAZAAAAAAAAAB/f38ACgAAAB8AAABUAAAA////AAAAAAAAAAAAAAAAAAAAAAAAAAAAAAAAAAAAAAAAAAAAAAAAAAAAAAB/f38Af39/AMzMzADAwP8Af39/AAAAAAAAAAAAAAAAAP///wAAAAAAIQAAABgAAAAUAAAAYwgAAFwMAACgKwAA5h4AAAAAAAAmAAAACAAAAP//////////"/>
              </a:ext>
            </a:extLst>
          </p:cNvPicPr>
          <p:nvPr/>
        </p:nvPicPr>
        <p:blipFill>
          <a:blip r:embed="rId2"/>
          <a:stretch>
            <a:fillRect/>
          </a:stretch>
        </p:blipFill>
        <p:spPr>
          <a:xfrm>
            <a:off x="1363345" y="2009140"/>
            <a:ext cx="5728335" cy="3013710"/>
          </a:xfrm>
          <a:prstGeom prst="rect">
            <a:avLst/>
          </a:prstGeom>
          <a:noFill/>
          <a:ln>
            <a:noFill/>
          </a:ln>
          <a:effectLst/>
        </p:spPr>
      </p:pic>
      <p:sp>
        <p:nvSpPr>
          <p:cNvPr id="4" name="Textbox1"/>
          <p:cNvSpPr txBox="1">
            <a:extLst>
              <a:ext uri="smNativeData">
                <pr:smNativeData xmlns:pr="smNativeData" val="SMDATA_13_TLP7XhMAAAAlAAAAEgAAAE8BAAAAkAAAAEgAAACQAAAASAAAAAAAAAAA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GoEAAD/fwAA/38AAAAAAAAJAAAABAAAAAAAAAAMAAAAEAAAAAAAAAAAAAAAAAAAAAAAAAAeAAAAaAAAAAAAAAAAAAAAAAAAAAAAAAAAAAAAECcAABAnAAAAAAAAAAAAAAAAAAAAAAAAAAAAAAAAAAAAAAAAAAAAABQAAAAAAAAAwMD/AAAAAABkAAAAMgAAAAAAAABkAAAAAAAAAH9/fwAKAAAAHwAAAFQAAAC74OMF////AQAAAAAAAAAAAAAAAAAAAAAAAAAAAAAAAAAAAAAAAAAAAAAAAn9/fwCAgIADzMzMAMDA/wB/f38AAAAAAAAAAAAAAAAAAAAAAAAAAAAhAAAAGAAAABQAAABjCAAAyB8AANgmAAC2IwAAACAAACYAAAAIAAAA//////////8="/>
              </a:ext>
            </a:extLst>
          </p:cNvSpPr>
          <p:nvPr/>
        </p:nvSpPr>
        <p:spPr>
          <a:xfrm>
            <a:off x="1363345" y="5166360"/>
            <a:ext cx="4951095" cy="63881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numCol="1" spcCol="215900" anchor="t"/>
          <a:lstStyle/>
          <a:p>
            <a:pPr>
              <a:lnSpc>
                <a:spcPct val="115000"/>
              </a:lnSpc>
              <a:spcAft>
                <a:spcPts val="1000"/>
              </a:spcAft>
              <a:defRPr sz="2400" b="1">
                <a:solidFill>
                  <a:srgbClr val="FF0066"/>
                </a:solidFill>
                <a:uFill>
                  <a:solidFill>
                    <a:srgbClr val="0000FF"/>
                  </a:solidFill>
                </a:uFill>
              </a:defRPr>
            </a:pPr>
            <a:r>
              <a:t>The answer: Merlin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 advAuto="0"/>
    </p:bldLst>
    <p:extLst>
      <p:ext uri="smNativeData">
        <pr:smNativeData xmlns:pr="smNativeData" val="TLP7XgIAAAAFAAAA/v///wEAAAABAAAAAAAAAAAAAAAAAAAAAAAAAAgAAAD/////AQAAAAEAAAAAAAAAAAAAAAAAAAAAAAAA"/>
      </p:ext>
    </p:extLst>
  </p:timing>
</p:sld>
</file>

<file path=ppt/slides/slide37.xml><?xml version="1.0" encoding="utf-8"?>
<p:sld xmlns:p="http://schemas.openxmlformats.org/presentationml/2006/main" xmlns:p14="http://schemas.microsoft.com/office/powerpoint/2010/main" xmlns:r="http://schemas.openxmlformats.org/officeDocument/2006/relationships" xmlns:a="http://schemas.openxmlformats.org/drawing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Title1"/>
          <p:cNvSpPr>
            <a:spLocks noGrp="1" noChangeArrowheads="1"/>
            <a:extLst>
              <a:ext uri="smNativeData">
                <pr:smNativeData xmlns:pr="smNativeData" val="SMDATA_13_TLP7XhMAAAAlAAAAZAAAAA8BAAAAkAAAAEgAAACQAAAASAAAAAAAAAAB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C74OMF////AQAAAAAAAAAAAAAAAAAAAAAAAAAAAAAAAAAAAAAAAAAAAAAAAn9/fwCAgIADzMzMAMDA/wB/f38AAAAAAAAAAAAAAAAAAAAAAAAAAAAhAAAAGAAAABQAAADQAgAAsAEAAHA1AAC4CAAAAAAAACYAAAAIAAAAAAAAAAAAAAA="/>
              </a:ext>
            </a:extLst>
          </p:cNvSpPr>
          <p:nvPr>
            <p:ph type="title"/>
          </p:nvPr>
        </p:nvSpPr>
        <p:spPr/>
        <p:txBody>
          <a:bodyPr/>
          <a:lstStyle/>
          <a:p>
            <a:pPr marL="0" marR="0" indent="0" algn="l" defTabSz="44958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  <a:tabLst/>
              <a:defRPr sz="2400" b="0" i="0" u="none" strike="noStrike" kern="1" spc="0" baseline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effectLst/>
                <a:latin typeface="Calibri" pitchFamily="2" charset="0"/>
                <a:ea typeface="Calibri" pitchFamily="2" charset="0"/>
                <a:cs typeface="Calibri" pitchFamily="2" charset="0"/>
              </a:defRPr>
            </a:pPr>
            <a:r>
              <a:t>16. What Island does the Bed take them to in Bebknobs and Broomsticks?</a:t>
            </a:r>
          </a:p>
        </p:txBody>
      </p:sp>
      <p:pic>
        <p:nvPicPr>
          <p:cNvPr id="3" name="Picture1"/>
          <p:cNvPicPr>
            <a:extLst>
              <a:ext uri="smNativeData">
                <pr:smNativeData xmlns:pr="smNativeData" val="SMDATA_15_TLP7XhMAAAAlAAAAEQAAAA0BAAAAkAAAAEgAAACQAAAASAAAAAAAAAAAAAAAAAAAAAEAAABQAAAAAAAAAAAA4D8AAAAAAADgPwAAAAAAAOA/AAAAAAAA4D8AAAAAAADgPwAAAAAAAOA/AAAAAAAA4D8AAAAAAADgPwAAAAAAAOA/AAAAAAAA4D8CAAAAjAAAAAAAAAAAAAAA////AAAAAAAAAAAAAAAAAAAAAAAAAAAAAAAAAAAAAAAAAAAAZAAAAAEAAABAAAAAAAAAAAAAAAAAAAAAAAAAAAAAAAAAAAAAAAAAAAAAAAAAAAAAAAAAAAAAAAAAAAAAAAAAAAAAAAAAAAAAAAAAAAAAAAAAAAAAAAAAAAAAAAAAAAAAFAAAADwAAAAAAAAAAAAAAAAAAAAAAAAAAQAAABQAAAAUAAAAFAAAAAEAAAAAAAAAZAAAAGQAAAAAAAAAZAAAAGQAAAAVAAAAYAAAAAAAAAAAAAAADwAAACADAAAAAAAAAAAAAAEAAACgMgAAVgcAAKr4//8BAAAAf39/AAEAAABkAAAAAAAAABQAAABAHwAAAAAAACYAAAAAAAAAwOD//wAAAAAmAAAAZAAAABYAAABMAAAAAAAAAAAAAAAEAAAAAAAAAAEAAAB/f38AAAAAACgAAAAoAAAAZAAAAGQAAAAAAAAAzMzMAAAAAABQAAAAUAAAAGQAAABkAAAAAAAAAAcAAAA4AAAAAAAAAAAAAAAAAAAA////AAAAAAAAAAAAAAAAAAAAAAAAAAAAAAAAAAAAAABkAAAAZAAAAAAAAAAjAAAABAAAAGQAAAAXAAAAFAAAAAAAAAAAAAAA/38AAP9/AAAAAAAACQAAAAQAAAAPAAAADAAAABAAAAAAAAAAAAAAAAAAAAAAAAAAHgAAAGgAAAAAAAAAAAAAAAAAAAAAAAAAAAAAABAnAAAQJwAAAAAAAAAAAAAAAAAAAAAAAAAAAAAAAAAAAAAAAAAAAAAUAAAAAAAAAMDA/wAAAAAAZAAAADIAAAAAAAAAZAAAAAAAAAB/f38ACgAAAB8AAABUAAAA////AAAAAAAAAAAAAAAAAAAAAAAAAAAAAAAAAAAAAAAAAAAAAAAAAAAAAAB/f38Af39/AMzMzADAwP8Af39/AAAAAAAAAAAAAAAAAP///wAAAAAAIQAAABgAAAAUAAAACQsAAFwMAAANKQAAeR8AAAAAAAAmAAAACAAAAP//////////"/>
              </a:ext>
            </a:extLst>
          </p:cNvPicPr>
          <p:nvPr/>
        </p:nvPicPr>
        <p:blipFill>
          <a:blip r:embed="rId2"/>
          <a:stretch>
            <a:fillRect/>
          </a:stretch>
        </p:blipFill>
        <p:spPr>
          <a:xfrm>
            <a:off x="1793875" y="2009140"/>
            <a:ext cx="4879340" cy="3107055"/>
          </a:xfrm>
          <a:prstGeom prst="rect">
            <a:avLst/>
          </a:prstGeom>
          <a:noFill/>
          <a:ln>
            <a:noFill/>
          </a:ln>
          <a:effectLst/>
        </p:spPr>
      </p:pic>
      <p:sp>
        <p:nvSpPr>
          <p:cNvPr id="4" name="Textbox1"/>
          <p:cNvSpPr txBox="1">
            <a:extLst>
              <a:ext uri="smNativeData">
                <pr:smNativeData xmlns:pr="smNativeData" val="SMDATA_13_TLP7XhMAAAAlAAAAEgAAAE8BAAAAkAAAAEgAAACQAAAASAAAAAAAAAAA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GoEAAD/fwAA/38AAAAAAAAJAAAABAAAAAAEAAAMAAAAEAAAAAAAAAAAAAAAAAAAAAAAAAAeAAAAaAAAAAAAAAAAAAAAAAAAAAAAAAAAAAAAECcAABAnAAAAAAAAAAAAAAAAAAAAAAAAAAAAAAAAAAAAAAAAAAAAABQAAAAAAAAAwMD/AAAAAABkAAAAMgAAAAAAAABkAAAAAAAAAH9/fwAKAAAAHwAAAFQAAAC74OMF////AQAAAAAAAAAAAAAAAAAAAAAAAAAAAAAAAAAAAAAAAAAAAAAAAn9/fwCAgIADzMzMAMDA/wB/f38AAAAAAAAAAAAAAAAAAAAAAAAAAAAhAAAAGAAAABQAAAAJCwAAOSAAAH4pAAAnJAAAACAAACYAAAAIAAAA//////////8="/>
              </a:ext>
            </a:extLst>
          </p:cNvSpPr>
          <p:nvPr/>
        </p:nvSpPr>
        <p:spPr>
          <a:xfrm>
            <a:off x="1793875" y="5238115"/>
            <a:ext cx="4951095" cy="63881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numCol="1" spcCol="215900" anchor="t"/>
          <a:lstStyle/>
          <a:p>
            <a:pPr>
              <a:lnSpc>
                <a:spcPct val="115000"/>
              </a:lnSpc>
              <a:spcAft>
                <a:spcPts val="1000"/>
              </a:spcAft>
              <a:defRPr sz="2400" b="1">
                <a:solidFill>
                  <a:srgbClr val="FF0066"/>
                </a:solidFill>
                <a:uFill>
                  <a:solidFill>
                    <a:srgbClr val="0000FF"/>
                  </a:solidFill>
                </a:uFill>
              </a:defRPr>
            </a:pPr>
            <a:r>
              <a:t>The answer: Isle of Naboombu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 advAuto="0"/>
    </p:bldLst>
    <p:extLst>
      <p:ext uri="smNativeData">
        <pr:smNativeData xmlns:pr="smNativeData" val="TLP7XgIAAAAFAAAA/v///wEAAAABAAAAAAAAAAAAAAAAAAAAAAAAAAgAAAD/////AQAAAAEAAAAAAAAAAAAAAAAAAAAAAAAA"/>
      </p:ext>
    </p:extLst>
  </p:timing>
</p:sld>
</file>

<file path=ppt/slides/slide38.xml><?xml version="1.0" encoding="utf-8"?>
<p:sld xmlns:p="http://schemas.openxmlformats.org/presentationml/2006/main" xmlns:p14="http://schemas.microsoft.com/office/powerpoint/2010/main" xmlns:r="http://schemas.openxmlformats.org/officeDocument/2006/relationships" xmlns:a="http://schemas.openxmlformats.org/drawing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Title1"/>
          <p:cNvSpPr>
            <a:spLocks noGrp="1" noChangeArrowheads="1"/>
            <a:extLst>
              <a:ext uri="smNativeData">
                <pr:smNativeData xmlns:pr="smNativeData" val="SMDATA_13_TLP7XhMAAAAlAAAAZAAAAA8BAAAAkAAAAEgAAACQAAAASAAAAAAAAAAB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C74OMF////AQAAAAAAAAAAAAAAAAAAAAAAAAAAAAAAAAAAAAAAAAAAAAAAAn9/fwCAgIADzMzMAMDA/wB/f38AAAAAAAAAAAAAAAAAAAAAAAAAAAAhAAAAGAAAABQAAADQAgAAsAEAAHA1AAC4CAAAAAAAACYAAAAIAAAAAAAAAAAAAAA="/>
              </a:ext>
            </a:extLst>
          </p:cNvSpPr>
          <p:nvPr>
            <p:ph type="title"/>
          </p:nvPr>
        </p:nvSpPr>
        <p:spPr/>
        <p:txBody>
          <a:bodyPr/>
          <a:lstStyle/>
          <a:p>
            <a:pPr marL="0" marR="0" indent="0" algn="l" defTabSz="44958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  <a:tabLst/>
              <a:defRPr sz="2400" b="0" i="0" u="none" strike="noStrike" kern="1" spc="0" baseline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effectLst/>
                <a:latin typeface="Calibri" pitchFamily="2" charset="0"/>
                <a:ea typeface="Calibri" pitchFamily="2" charset="0"/>
                <a:cs typeface="Calibri" pitchFamily="2" charset="0"/>
              </a:defRPr>
            </a:pPr>
            <a:r>
              <a:t>17. What makes Snow White fall into a deep sleep when she eats it?</a:t>
            </a:r>
          </a:p>
        </p:txBody>
      </p:sp>
      <p:pic>
        <p:nvPicPr>
          <p:cNvPr id="3" name="Picture1"/>
          <p:cNvPicPr>
            <a:extLst>
              <a:ext uri="smNativeData">
                <pr:smNativeData xmlns:pr="smNativeData" val="SMDATA_15_TLP7XhMAAAAlAAAAEQAAAA0BAAAAkAAAAEgAAACQAAAASAAAAAAAAAAAAAAAAAAAAAEAAABQAAAAAAAAAAAA4D8AAAAAAADgPwAAAAAAAOA/AAAAAAAA4D8AAAAAAADgPwAAAAAAAOA/AAAAAAAA4D8AAAAAAADgPwAAAAAAAOA/AAAAAAAA4D8CAAAAjAAAAAAAAAAAAAAA////AAAAAAAAAAAAAAAAAAAAAAAAAAAAAAAAAAAAAAAAAAAAZAAAAAEAAABAAAAAAAAAAAAAAAAAAAAAAAAAAAAAAAAAAAAAAAAAAAAAAAAAAAAAAAAAAAAAAAAAAAAAAAAAAAAAAAAAAAAAAAAAAAAAAAAAAAAAAAAAAAAAAAAAAAAAFAAAADwAAAAAAAAAAAAAAAAAAAAAAAAAAQAAABQAAAAUAAAAFAAAAAEAAAAAAAAAZAAAAGQAAAAAAAAAZAAAAGQAAAAVAAAAYAAAAAAAAAAAAAAADwAAACADAAAAAAAAAAAAAAEAAACgMgAAVgcAAKr4//8BAAAAf39/AAEAAABkAAAAAAAAABQAAABAHwAAAAAAACYAAAAAAAAAwOD//wAAAAAmAAAAZAAAABYAAABMAAAAAAAAAAAAAAAEAAAAAAAAAAEAAAB/f38AAAAAACgAAAAoAAAAZAAAAGQAAAAAAAAAzMzMAAAAAABQAAAAUAAAAGQAAABkAAAAAAAAAAcAAAA4AAAAAAAAAAAAAAAAAAAA////AAAAAAAAAAAAAAAAAAAAAAAAAAAAAAAAAAAAAABkAAAAZAAAAAAAAAAjAAAABAAAAGQAAAAXAAAAFAAAAAAAAAAAAAAA/38AAP9/AAAAAAAACQAAAAQAAAAQAAAADAAAABAAAAAAAAAAAAAAAAAAAAAAAAAAHgAAAGgAAAAAAAAAAAAAAAAAAAAAAAAAAAAAABAnAAAQJwAAAAAAAAAAAAAAAAAAAAAAAAAAAAAAAAAAAAAAAAAAAAAUAAAAAAAAAMDA/wAAAAAAZAAAADIAAAAAAAAAZAAAAAAAAAB/f38ACgAAAB8AAABUAAAA////AAAAAAAAAAAAAAAAAAAAAAAAAAAAAAAAAAAAAAAAAAAAAAAAAAAAAAB/f38Af39/AMzMzADAwP8Af39/AAAAAAAAAAAAAAAAAP///wAAAAAAIQAAABgAAAAUAAAAPg0AAAkLAAArJwAAyh0AAAAAAAAmAAAACAAAAP//////////"/>
              </a:ext>
            </a:extLst>
          </p:cNvPicPr>
          <p:nvPr/>
        </p:nvPicPr>
        <p:blipFill>
          <a:blip r:embed="rId2"/>
          <a:stretch>
            <a:fillRect/>
          </a:stretch>
        </p:blipFill>
        <p:spPr>
          <a:xfrm>
            <a:off x="2152650" y="1793875"/>
            <a:ext cx="4214495" cy="3048635"/>
          </a:xfrm>
          <a:prstGeom prst="rect">
            <a:avLst/>
          </a:prstGeom>
          <a:noFill/>
          <a:ln>
            <a:noFill/>
          </a:ln>
          <a:effectLst/>
        </p:spPr>
      </p:pic>
      <p:sp>
        <p:nvSpPr>
          <p:cNvPr id="4" name="Textbox1"/>
          <p:cNvSpPr txBox="1">
            <a:extLst>
              <a:ext uri="smNativeData">
                <pr:smNativeData xmlns:pr="smNativeData" val="SMDATA_13_TLP7XhMAAAAlAAAAEgAAAE8BAAAAkAAAAEgAAACQAAAASAAAAAAAAAAA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GoEAAD/fwAA/38AAAAAAAAJAAAABAAAADgBAAAMAAAAEAAAAAAAAAAAAAAAAAAAAAAAAAAeAAAAaAAAAAAAAAAAAAAAAAAAAAAAAAAAAAAAECcAABAnAAAAAAAAAAAAAAAAAAAAAAAAAAAAAAAAAAAAAAAAAAAAABQAAAAAAAAAwMD/AAAAAABkAAAAMgAAAAAAAABkAAAAAAAAAH9/fwAKAAAAHwAAAFQAAAC74OMF////AQAAAAAAAAAAAAAAAAAAAAAAAAAAAAAAAAAAAAAAAAAAAAAAAn9/fwCAgIADzMzMAMDA/wB/f38AAAAAAAAAAAAAAAAAAAAAAAAAAAAhAAAAGAAAABQAAAA+DQAAdR4AALMrAABjIgAAACAAACYAAAAIAAAA//////////8="/>
              </a:ext>
            </a:extLst>
          </p:cNvSpPr>
          <p:nvPr/>
        </p:nvSpPr>
        <p:spPr>
          <a:xfrm>
            <a:off x="2152650" y="4951095"/>
            <a:ext cx="4951095" cy="63881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numCol="1" spcCol="215900" anchor="t"/>
          <a:lstStyle/>
          <a:p>
            <a:pPr>
              <a:lnSpc>
                <a:spcPct val="115000"/>
              </a:lnSpc>
              <a:spcAft>
                <a:spcPts val="1000"/>
              </a:spcAft>
              <a:defRPr sz="2400" b="1">
                <a:solidFill>
                  <a:srgbClr val="FF0066"/>
                </a:solidFill>
                <a:uFill>
                  <a:solidFill>
                    <a:srgbClr val="0000FF"/>
                  </a:solidFill>
                </a:uFill>
              </a:defRPr>
            </a:pPr>
            <a:r>
              <a:t>The answer: Poisoned Apple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 advAuto="0"/>
    </p:bldLst>
    <p:extLst>
      <p:ext uri="smNativeData">
        <pr:smNativeData xmlns:pr="smNativeData" val="TLP7XgIAAAAFAAAA/v///wEAAAABAAAAAAAAAAAAAAAAAAAAAAAAAAgAAAD/////AQAAAAEAAAAAAAAAAAAAAAAAAAAAAAAA"/>
      </p:ext>
    </p:extLst>
  </p:timing>
</p:sld>
</file>

<file path=ppt/slides/slide39.xml><?xml version="1.0" encoding="utf-8"?>
<p:sld xmlns:p="http://schemas.openxmlformats.org/presentationml/2006/main" xmlns:p14="http://schemas.microsoft.com/office/powerpoint/2010/main" xmlns:r="http://schemas.openxmlformats.org/officeDocument/2006/relationships" xmlns:a="http://schemas.openxmlformats.org/drawing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Title1"/>
          <p:cNvSpPr>
            <a:spLocks noGrp="1" noChangeArrowheads="1"/>
            <a:extLst>
              <a:ext uri="smNativeData">
                <pr:smNativeData xmlns:pr="smNativeData" val="SMDATA_13_TLP7XhMAAAAlAAAAZAAAAA8BAAAAkAAAAEgAAACQAAAASAAAAAAAAAAB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C74OMF////AQAAAAAAAAAAAAAAAAAAAAAAAAAAAAAAAAAAAAAAAAAAAAAAAn9/fwCAgIADzMzMAMDA/wB/f38AAAAAAAAAAAAAAAAAAAAAAAAAAAAhAAAAGAAAABQAAADQAgAAsAEAAHA1AAC4CAAAAAAAACYAAAAIAAAAAAAAAAAAAAA="/>
              </a:ext>
            </a:extLst>
          </p:cNvSpPr>
          <p:nvPr>
            <p:ph type="title"/>
          </p:nvPr>
        </p:nvSpPr>
        <p:spPr/>
        <p:txBody>
          <a:bodyPr/>
          <a:lstStyle/>
          <a:p>
            <a:pPr marL="0" marR="0" indent="0" algn="l" defTabSz="44958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  <a:tabLst/>
              <a:defRPr sz="2400" b="0" i="0" u="none" strike="noStrike" kern="1" spc="0" baseline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effectLst/>
                <a:latin typeface="Calibri" pitchFamily="2" charset="0"/>
                <a:ea typeface="Calibri" pitchFamily="2" charset="0"/>
                <a:cs typeface="Calibri" pitchFamily="2" charset="0"/>
              </a:defRPr>
            </a:pPr>
            <a:r>
              <a:t>18. What is the name of the Monkey King in the Jungle Book?</a:t>
            </a:r>
          </a:p>
        </p:txBody>
      </p:sp>
      <p:pic>
        <p:nvPicPr>
          <p:cNvPr id="3" name="Picture1"/>
          <p:cNvPicPr>
            <a:extLst>
              <a:ext uri="smNativeData">
                <pr:smNativeData xmlns:pr="smNativeData" val="SMDATA_15_TLP7XhMAAAAlAAAAEQAAAA0BAAAAkAAAAEgAAACQAAAASAAAAAAAAAAAAAAAAAAAAAEAAABQAAAAAAAAAAAA4D8AAAAAAADgPwAAAAAAAOA/AAAAAAAA4D8AAAAAAADgPwAAAAAAAOA/AAAAAAAA4D8AAAAAAADgPwAAAAAAAOA/AAAAAAAA4D8CAAAAjAAAAAAAAAAAAAAA////AAAAAAAAAAAAAAAAAAAAAAAAAAAAAAAAAAAAAAAAAAAAZAAAAAEAAABAAAAAAAAAAAAAAAAAAAAAAAAAAAAAAAAAAAAAAAAAAAAAAAAAAAAAAAAAAAAAAAAAAAAAAAAAAAAAAAAAAAAAAAAAAAAAAAAAAAAAAAAAAAAAAAAAAAAAFAAAADwAAAAAAAAAAAAAAAAAAAAAAAAAAQAAABQAAAAUAAAAFAAAAAEAAAAAAAAAZAAAAGQAAAAAAAAAZAAAAGQAAAAVAAAAYAAAAAAAAAAAAAAADwAAACADAAAAAAAAAAAAAAEAAACgMgAAVgcAAKr4//8BAAAAf39/AAEAAABkAAAAAAAAABQAAABAHwAAAAAAACYAAAAAAAAAwOD//wAAAAAmAAAAZAAAABYAAABMAAAAAAAAAAAAAAAEAAAAAAAAAAEAAAB/f38AAAAAACgAAAAoAAAAZAAAAGQAAAAAAAAAzMzMAAAAAABQAAAAUAAAAGQAAABkAAAAAAAAAAcAAAA4AAAAAAAAAAAAAAAAAAAA////AAAAAAAAAAAAAAAAAAAAAAAAAAAAAAAAAAAAAABkAAAAZAAAAAAAAAAjAAAABAAAAGQAAAAXAAAAFAAAAAAAAAAAAAAA/38AAP9/AAAAAAAACQAAAAQAAAARAAAADAAAABAAAAAAAAAAAAAAAAAAAAAAAAAAHgAAAGgAAAAAAAAAAAAAAAAAAAAAAAAAAAAAABAnAAAQJwAAAAAAAAAAAAAAAAAAAAAAAAAAAAAAAAAAAAAAAAAAAAAUAAAAAAAAAMDA/wAAAAAAZAAAADIAAAAAAAAAZAAAAAAAAAB/f38ACgAAAB8AAABUAAAA////AAAAAAAAAAAAAAAAAAAAAAAAAAAAAAAAAAAAAAAAAAAAAAAAAAAAAAB/f38Af39/AMzMzADAwP8Af39/AAAAAAAAAAAAAAAAAP///wAAAAAAIQAAABgAAAAUAAAArw0AAD4NAABgKgAAUCMAAAAAAAAmAAAACAAAAP//////////"/>
              </a:ext>
            </a:extLst>
          </p:cNvPicPr>
          <p:nvPr/>
        </p:nvPicPr>
        <p:blipFill>
          <a:blip r:embed="rId2"/>
          <a:stretch>
            <a:fillRect/>
          </a:stretch>
        </p:blipFill>
        <p:spPr>
          <a:xfrm>
            <a:off x="2224405" y="2152650"/>
            <a:ext cx="4664075" cy="3587750"/>
          </a:xfrm>
          <a:prstGeom prst="rect">
            <a:avLst/>
          </a:prstGeom>
          <a:noFill/>
          <a:ln>
            <a:noFill/>
          </a:ln>
          <a:effectLst/>
        </p:spPr>
      </p:pic>
      <p:sp>
        <p:nvSpPr>
          <p:cNvPr id="4" name="Textbox1"/>
          <p:cNvSpPr txBox="1">
            <a:extLst>
              <a:ext uri="smNativeData">
                <pr:smNativeData xmlns:pr="smNativeData" val="SMDATA_13_TLP7XhMAAAAlAAAAEgAAAE8BAAAAkAAAAEgAAACQAAAASAAAAAAAAAAA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GoEAAD/fwAA/38AAAAAAAAJAAAABAAAAMABAAAMAAAAEAAAAAAAAAAAAAAAAAAAAAAAAAAeAAAAaAAAAAAAAAAAAAAAAAAAAAAAAAAAAAAAECcAABAnAAAAAAAAAAAAAAAAAAAAAAAAAAAAAAAAAAAAAAAAAAAAABQAAAAAAAAAwMD/AAAAAABkAAAAMgAAAAAAAABkAAAAAAAAAH9/fwAKAAAAHwAAAFQAAAC74OMF////AQAAAAAAAAAAAAAAAAAAAAAAAAAAAAAAAAAAAAAAAAAAAAAAAn9/fwCAgIADzMzMAMDA/wB/f38AAAAAAAAAAAAAAAAAAAAAAAAAAAAhAAAAGAAAABQAAAA+DQAAzCMAALMrAAC6JwAAACAAACYAAAAIAAAA//////////8="/>
              </a:ext>
            </a:extLst>
          </p:cNvSpPr>
          <p:nvPr/>
        </p:nvSpPr>
        <p:spPr>
          <a:xfrm>
            <a:off x="2152650" y="5819140"/>
            <a:ext cx="4951095" cy="63881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numCol="1" spcCol="215900" anchor="t"/>
          <a:lstStyle/>
          <a:p>
            <a:pPr>
              <a:lnSpc>
                <a:spcPct val="115000"/>
              </a:lnSpc>
              <a:spcAft>
                <a:spcPts val="1000"/>
              </a:spcAft>
              <a:defRPr sz="2400" b="1">
                <a:solidFill>
                  <a:srgbClr val="FF0066"/>
                </a:solidFill>
                <a:uFill>
                  <a:solidFill>
                    <a:srgbClr val="0000FF"/>
                  </a:solidFill>
                </a:uFill>
              </a:defRPr>
            </a:pPr>
            <a:r>
              <a:t>The answer: King Louis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 advAuto="0"/>
    </p:bldLst>
    <p:extLst>
      <p:ext uri="smNativeData">
        <pr:smNativeData xmlns:pr="smNativeData" val="TLP7XgIAAAAFAAAA/v///wEAAAABAAAAAAAAAAAAAAAAAAAAAAAAAAgAAAD/////AQAAAAEAAAAAAAAAAAAAAAAAAAAAAAAA"/>
      </p:ext>
    </p:extLst>
  </p:timing>
</p:sld>
</file>

<file path=ppt/slides/slide40.xml><?xml version="1.0" encoding="utf-8"?>
<p:sld xmlns:p="http://schemas.openxmlformats.org/presentationml/2006/main" xmlns:p14="http://schemas.microsoft.com/office/powerpoint/2010/main" xmlns:r="http://schemas.openxmlformats.org/officeDocument/2006/relationships" xmlns:a="http://schemas.openxmlformats.org/drawing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Title1"/>
          <p:cNvSpPr>
            <a:spLocks noGrp="1" noChangeArrowheads="1"/>
            <a:extLst>
              <a:ext uri="smNativeData">
                <pr:smNativeData xmlns:pr="smNativeData" val="SMDATA_13_TLP7XhMAAAAlAAAAZAAAAA8BAAAAkAAAAEgAAACQAAAASAAAAAAAAAAB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C74OMF////AQAAAAAAAAAAAAAAAAAAAAAAAAAAAAAAAAAAAAAAAAAAAAAAAn9/fwCAgIADzMzMAMDA/wB/f38AAAAAAAAAAAAAAAAAAAAAAAAAAAAhAAAAGAAAABQAAADQAgAAsAEAAHA1AAC4CAAAAAAAACYAAAAIAAAAAAAAAAAAAAA="/>
              </a:ext>
            </a:extLst>
          </p:cNvSpPr>
          <p:nvPr>
            <p:ph type="title"/>
          </p:nvPr>
        </p:nvSpPr>
        <p:spPr/>
        <p:txBody>
          <a:bodyPr/>
          <a:lstStyle/>
          <a:p>
            <a:pPr marL="0" marR="0" indent="0" algn="l" defTabSz="44958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  <a:tabLst/>
              <a:defRPr sz="2400" b="0" i="0" u="none" strike="noStrike" kern="1" spc="0" baseline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effectLst/>
                <a:latin typeface="Calibri" pitchFamily="2" charset="0"/>
                <a:ea typeface="Calibri" pitchFamily="2" charset="0"/>
                <a:cs typeface="Calibri" pitchFamily="2" charset="0"/>
              </a:defRPr>
            </a:pPr>
            <a:r>
              <a:t>19. In Beauty and the Beast, where must Belle not go in the Beasts castle?</a:t>
            </a:r>
          </a:p>
        </p:txBody>
      </p:sp>
      <p:pic>
        <p:nvPicPr>
          <p:cNvPr id="3" name="Picture1"/>
          <p:cNvPicPr>
            <a:extLst>
              <a:ext uri="smNativeData">
                <pr:smNativeData xmlns:pr="smNativeData" val="SMDATA_15_TLP7XhMAAAAlAAAAEQAAAA0BAAAAkAAAAEgAAACQAAAASAAAAAAAAAAAAAAAAAAAAAEAAABQAAAAAAAAAAAA4D8AAAAAAADgPwAAAAAAAOA/AAAAAAAA4D8AAAAAAADgPwAAAAAAAOA/AAAAAAAA4D8AAAAAAADgPwAAAAAAAOA/AAAAAAAA4D8CAAAAjAAAAAAAAAAAAAAA////AAAAAAAAAAAAAAAAAAAAAAAAAAAAAAAAAAAAAAAAAAAAZAAAAAEAAABAAAAAAAAAAAAAAAAAAAAAAAAAAAAAAAAAAAAAAAAAAAAAAAAAAAAAAAAAAAAAAAAAAAAAAAAAAAAAAAAAAAAAAAAAAAAAAAAAAAAAAAAAAAAAAAAAAAAAFAAAADwAAAAAAAAAAAAAAAAAAAAAAAAAAQAAABQAAAAUAAAAFAAAAAEAAAAAAAAAZAAAAGQAAAAAAAAAZAAAAGQAAAAVAAAAYAAAAAAAAAAAAAAADwAAACADAAAAAAAAAAAAAAEAAACgMgAAVgcAAKr4//8BAAAAf39/AAEAAABkAAAAAAAAABQAAABAHwAAAAAAACYAAAAAAAAAwOD//wAAAAAmAAAAZAAAABYAAABMAAAAAAAAAAAAAAAEAAAAAAAAAAEAAAB/f38AAAAAACgAAAAoAAAAZAAAAGQAAAAAAAAAzMzMAAAAAABQAAAAUAAAAGQAAABkAAAAAAAAAAcAAAA4AAAAAAAAAAAAAAAAAAAA////AAAAAAAAAAAAAAAAAAAAAAAAAAAAAAAAAAAAAABkAAAAZAAAAAAAAAAjAAAABAAAAGQAAAAXAAAAFAAAAAAAAAAAAAAA/38AAP9/AAAAAAAACQAAAAQAAAASAAAADAAAABAAAAD0KlZe7LK+P1lSN/fXtfE/HgAAAGgAAAAAAAAAAAAAAAAAAAAAAAAAAAAAABAnAAAQJwAAAAAAAAAAAAAAAAAAAAAAAAAAAAAAAAAAAAAAAAAAAAAUAAAAAAAAAMDA/wAAAAAAZAAAADIAAAAAAAAAZAAAAAAAAAB/f38ACgAAAB8AAABUAAAA////AAAAAAAAAAAAAAAAAAAAAAAAAAAAAAAAAAAAAAAAAAAAAAAAAAAAAAB/f38Af39/AMzMzADAwP8Af39/AAAAAAAAAAAAAAAAAP///wAAAAAAIQAAABgAAAAUAAAAegsAAFwMAAD2JQAA3yIAAAAAAAAmAAAACAAAAP//////////"/>
              </a:ext>
            </a:extLst>
          </p:cNvPicPr>
          <p:nvPr/>
        </p:nvPicPr>
        <p:blipFill>
          <a:blip r:embed="rId2"/>
          <a:stretch>
            <a:fillRect/>
          </a:stretch>
        </p:blipFill>
        <p:spPr>
          <a:xfrm>
            <a:off x="1865630" y="2009140"/>
            <a:ext cx="4305300" cy="3659505"/>
          </a:xfrm>
          <a:prstGeom prst="rect">
            <a:avLst/>
          </a:prstGeom>
          <a:noFill/>
          <a:ln>
            <a:noFill/>
          </a:ln>
          <a:effectLst/>
        </p:spPr>
      </p:pic>
      <p:sp>
        <p:nvSpPr>
          <p:cNvPr id="4" name="Textbox1"/>
          <p:cNvSpPr txBox="1">
            <a:extLst>
              <a:ext uri="smNativeData">
                <pr:smNativeData xmlns:pr="smNativeData" val="SMDATA_13_TLP7XhMAAAAlAAAAEgAAAE8BAAAAkAAAAEgAAACQAAAASAAAAAAAAAAA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GoEAAD/fwAA/38AAAAAAAAJAAAABAAAAAAEAAAMAAAAEAAAAAAAAAAAAAAAAAAAAAAAAAAeAAAAaAAAAAAAAAAAAAAAAAAAAAAAAAAAAAAAECcAABAnAAAAAAAAAAAAAAAAAAAAAAAAAAAAAAAAAAAAAAAAAAAAABQAAAAAAAAAwMD/AAAAAABkAAAAMgAAAAAAAABkAAAAAAAAAH9/fwAKAAAAHwAAAFQAAAC74OMF////AQAAAAAAAAAAAAAAAAAAAAAAAAAAAAAAAAAAAAAAAAAAAAAAAn9/fwCAgIADzMzMAMDA/wB/f38AAAAAAAAAAAAAAAAAAAAAAAAAAAAhAAAAGAAAABQAAAB6CwAAUCMAAO8pAAA+JwAAACAAACYAAAAIAAAA//////////8="/>
              </a:ext>
            </a:extLst>
          </p:cNvSpPr>
          <p:nvPr/>
        </p:nvSpPr>
        <p:spPr>
          <a:xfrm>
            <a:off x="1865630" y="5740400"/>
            <a:ext cx="4951095" cy="63881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numCol="1" spcCol="215900" anchor="t"/>
          <a:lstStyle/>
          <a:p>
            <a:pPr>
              <a:lnSpc>
                <a:spcPct val="115000"/>
              </a:lnSpc>
              <a:spcAft>
                <a:spcPts val="1000"/>
              </a:spcAft>
              <a:defRPr sz="2400" b="1">
                <a:solidFill>
                  <a:srgbClr val="FF0066"/>
                </a:solidFill>
                <a:uFill>
                  <a:solidFill>
                    <a:srgbClr val="0000FF"/>
                  </a:solidFill>
                </a:uFill>
              </a:defRPr>
            </a:pPr>
            <a:r>
              <a:t>The answer: The West Wing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 advAuto="0"/>
    </p:bldLst>
    <p:extLst>
      <p:ext uri="smNativeData">
        <pr:smNativeData xmlns:pr="smNativeData" val="TLP7XgIAAAAFAAAA/v///wEAAAABAAAAAAAAAAAAAAAAAAAAAAAAAAgAAAD/////AQAAAAEAAAAAAAAAAAAAAAAAAAAAAAAA"/>
      </p:ext>
    </p:extLst>
  </p:timing>
</p:sld>
</file>

<file path=ppt/slides/slide41.xml><?xml version="1.0" encoding="utf-8"?>
<p:sld xmlns:p="http://schemas.openxmlformats.org/presentationml/2006/main" xmlns:p14="http://schemas.microsoft.com/office/powerpoint/2010/main" xmlns:r="http://schemas.openxmlformats.org/officeDocument/2006/relationships" xmlns:a="http://schemas.openxmlformats.org/drawing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Title1"/>
          <p:cNvSpPr>
            <a:spLocks noGrp="1" noChangeArrowheads="1"/>
            <a:extLst>
              <a:ext uri="smNativeData">
                <pr:smNativeData xmlns:pr="smNativeData" val="SMDATA_13_TLP7XhMAAAAlAAAAZAAAAA8BAAAAkAAAAEgAAACQAAAASAAAAAAAAAAB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BsAAAAMAAAAEAAAAAAAAAAAAAAAAAAAAAAAAAAeAAAAaAAAAAAAAAAAAAAAAAAAAAAAAAAAAAAAECcAABAnAAAAAAAAAAAAAAAAAAAAAAAAAAAAAAAAAAAAAAAAAAAAABQAAAAAAAAAwMD/AAAAAABkAAAAMgAAAAAAAABkAAAAAAAAAH9/fwAKAAAAHwAAAFQAAAC74OMF////AQAAAAAAAAAAAAAAAAAAAAAAAAAAAAAAAAAAAAAAAAAAAAAAAn9/fwCAgIADzMzMAMDA/wB/f38AAAAAAAAAAAAAAAAAAAAAAAAAAAAhAAAAGAAAABQAAADQAgAAsAEAAHA1AAC4CAAAAAAAACYAAAAIAAAAAAAAAAAAAAA="/>
              </a:ext>
            </a:extLst>
          </p:cNvSpPr>
          <p:nvPr>
            <p:ph type="title"/>
          </p:nvPr>
        </p:nvSpPr>
        <p:spPr/>
        <p:txBody>
          <a:bodyPr/>
          <a:lstStyle/>
          <a:p>
            <a:pPr marL="0" marR="0" indent="0" algn="l" defTabSz="44958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  <a:tabLst/>
              <a:defRPr sz="2400" b="0" i="0" u="none" strike="noStrike" kern="1" spc="0" baseline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effectLst/>
                <a:latin typeface="Calibri" pitchFamily="2" charset="0"/>
                <a:ea typeface="Calibri" pitchFamily="2" charset="0"/>
                <a:cs typeface="Calibri" pitchFamily="2" charset="0"/>
              </a:defRPr>
            </a:pPr>
            <a:r>
              <a:t>20.  What does Mary Poppins ride when she jumps through the chalk painting?</a:t>
            </a:r>
          </a:p>
        </p:txBody>
      </p:sp>
      <p:pic>
        <p:nvPicPr>
          <p:cNvPr id="3" name="Picture1"/>
          <p:cNvPicPr>
            <a:extLst>
              <a:ext uri="smNativeData">
                <pr:smNativeData xmlns:pr="smNativeData" val="SMDATA_15_TLP7XhMAAAAlAAAAEQAAAA0BAAAAkAAAAEgAAACQAAAASAAAAAAAAAAAAAAAAAAAAAEAAABQAAAAAAAAAAAA4D8AAAAAAADgPwAAAAAAAOA/AAAAAAAA4D8AAAAAAADgPwAAAAAAAOA/AAAAAAAA4D8AAAAAAADgPwAAAAAAAOA/AAAAAAAA4D8CAAAAjAAAAAAAAAAAAAAA////AAAAAAAAAAAAAAAAAAAAAAAAAAAAAAAAAAAAAAAAAAAAZAAAAAEAAABAAAAAAAAAAAAAAAAAAAAAAAAAAAAAAAAAAAAAAAAAAAAAAAAAAAAAAAAAAAAAAAAAAAAAAAAAAAAAAAAAAAAAAAAAAAAAAAAAAAAAAAAAAAAAAAAAAAAAFAAAADwAAAAAAAAAAAAAAAAAAAAAAAAAAQAAABQAAAAUAAAAFAAAAAEAAAAAAAAAZAAAAGQAAAAAAAAAZAAAAGQAAAAVAAAAYAAAAAAAAAAAAAAADwAAACADAAAAAAAAAAAAAAEAAACgMgAAVgcAAKr4//8BAAAAf39/AAEAAABkAAAAAAAAABQAAABAHwAAAAAAACYAAAAAAAAAwOD//wAAAAAmAAAAZAAAABYAAABMAAAAAAAAAAAAAAAEAAAAAAAAAAEAAAB/f38AAAAAACgAAAAoAAAAZAAAAGQAAAAAAAAAzMzMAAAAAABQAAAAUAAAAGQAAABkAAAAAAAAAAcAAAA4AAAAAAAAAAAAAAAAAAAA////AAAAAAAAAAAAAAAAAAAAAAAAAAAAAAAAAAAAAABkAAAAZAAAAAAAAAAjAAAABAAAAGQAAAAXAAAAFAAAAAAAAAAAAAAA/38AAP9/AAAAAAAACQAAAAQAAAATAAAADAAAABAAAAAAAAAAAAAAAAAAAAAAAAAAHgAAAGgAAAAAAAAAAAAAAAAAAAAAAAAAAAAAABAnAAAQJwAAAAAAAAAAAAAAAAAAAAAAAAAAAAAAAAAAAAAAAAAAAAAUAAAAAAAAAMDA/wAAAAAAZAAAADIAAAAAAAAAZAAAAAAAAAB/f38ACgAAAB8AAABUAAAA////AAAAAAAAAAAAAAAAAAAAAAAAAAAAAAAAAAAAAAAAAAAAAAAAAAAAAAB/f38Af39/AMzMzADAwP8Af39/AAAAAAAAAAAAAAAAAP///wAAAAAAIQAAABgAAAAUAAAARQkAADUMAACVLQAAOSAAAAAAAAAmAAAACAAAAP//////////"/>
              </a:ext>
            </a:extLst>
          </p:cNvPicPr>
          <p:nvPr/>
        </p:nvPicPr>
        <p:blipFill>
          <a:blip r:embed="rId2"/>
          <a:stretch>
            <a:fillRect/>
          </a:stretch>
        </p:blipFill>
        <p:spPr>
          <a:xfrm>
            <a:off x="1506855" y="1984375"/>
            <a:ext cx="5902960" cy="3253740"/>
          </a:xfrm>
          <a:prstGeom prst="rect">
            <a:avLst/>
          </a:prstGeom>
          <a:noFill/>
          <a:ln>
            <a:noFill/>
          </a:ln>
          <a:effectLst/>
        </p:spPr>
      </p:pic>
      <p:sp>
        <p:nvSpPr>
          <p:cNvPr id="4" name="Textbox1"/>
          <p:cNvSpPr txBox="1">
            <a:extLst>
              <a:ext uri="smNativeData">
                <pr:smNativeData xmlns:pr="smNativeData" val="SMDATA_13_TLP7XhMAAAAlAAAAEgAAAE8BAAAAkAAAAEgAAACQAAAASAAAAAAAAAAA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GoEAAD/fwAA/38AAAAAAAAJAAAABAAAAAAAAAAMAAAAEAAAAAAAAAAAAAAAAAAAAAAAAAAeAAAAaAAAAAAAAAAAAAAAAAAAAAAAAAAAAAAAECcAABAnAAAAAAAAAAAAAAAAAAAAAAAAAAAAAAAAAAAAAAAAAAAAABQAAAAAAAAAwMD/AAAAAABkAAAAMgAAAAAAAABkAAAAAAAAAH9/fwAKAAAAHwAAAFQAAAC74OMF////AQAAAAAAAAAAAAAAAAAAAAAAAAAAAAAAAAAAAAAAAAAAAAAAAn9/fwCAgIADzMzMAMDA/wB/f38AAAAAAAAAAAAAAAAAAAAAAAAAAAAhAAAAGAAAABQAAABFCQAAGyEAALonAAAJJQAAACAAACYAAAAIAAAA//////////8="/>
              </a:ext>
            </a:extLst>
          </p:cNvSpPr>
          <p:nvPr/>
        </p:nvSpPr>
        <p:spPr>
          <a:xfrm>
            <a:off x="1506855" y="5381625"/>
            <a:ext cx="4951095" cy="63881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numCol="1" spcCol="215900" anchor="t"/>
          <a:lstStyle/>
          <a:p>
            <a:pPr>
              <a:lnSpc>
                <a:spcPct val="115000"/>
              </a:lnSpc>
              <a:spcAft>
                <a:spcPts val="1000"/>
              </a:spcAft>
              <a:defRPr sz="2400" b="1">
                <a:solidFill>
                  <a:srgbClr val="FF0066"/>
                </a:solidFill>
                <a:uFill>
                  <a:solidFill>
                    <a:srgbClr val="0000FF"/>
                  </a:solidFill>
                </a:uFill>
              </a:defRPr>
            </a:pPr>
            <a:r>
              <a:t>The answer: Carousel Horse </a:t>
            </a:r>
            <a:endParaRPr sz="1100">
              <a:uFill>
                <a:solidFill>
                  <a:srgbClr val="000000"/>
                </a:solidFill>
              </a:uFill>
              <a:latin typeface="Times New Roman Baltic" pitchFamily="1" charset="-70"/>
              <a:ea typeface="Times New Roman Baltic" pitchFamily="1" charset="-70"/>
              <a:cs typeface="Times New Roman Baltic" pitchFamily="1" charset="-7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 advAuto="0"/>
    </p:bldLst>
    <p:extLst>
      <p:ext uri="smNativeData">
        <pr:smNativeData xmlns:pr="smNativeData" val="TLP7XgIAAAAFAAAA/v///wEAAAABAAAAAAAAAAAAAAAAAAAAAAAAAAgAAAD/////AQAAAAEAAAAAAAAAAAAAAAAAAAAAAAAA"/>
      </p:ext>
    </p:extLst>
  </p:timing>
</p:sld>
</file>

<file path=ppt/slides/slide42.xml><?xml version="1.0" encoding="utf-8"?>
<p:sld xmlns:p="http://schemas.openxmlformats.org/presentationml/2006/main" xmlns:p14="http://schemas.microsoft.com/office/powerpoint/2010/main" xmlns:r="http://schemas.openxmlformats.org/officeDocument/2006/relationships" xmlns:a="http://schemas.openxmlformats.org/drawing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1"/>
          <p:cNvPicPr>
            <a:picLocks noChangeAspect="1"/>
            <a:extLst>
              <a:ext uri="smNativeData">
                <pr:smNativeData xmlns:pr="smNativeData" val="SMDATA_15_TLP7XhMAAAAlAAAAEQAAAC8BAAAAkAAAAEgAAACQAAAASAAAAAAAAAAA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AcAAAA4AAAAAAAAAAAAAAAAAAAA////AAAAAAAAAAAAAAAAAAAAAAAAAAAAAAAAAAAAAABkAAAAZAAAAAAAAAAjAAAABAAAAGQAAAAXAAAAFAAAAAAAAAAAAAAA/38AAP9/AAAAAAAACQAAAAQAAAAAAAAADAAAABAAAAAAAAAAAAAAAAAAAAAAAAAAHgAAAGgAAAAAAAAAAAAAAAAAAAAAAAAAAAAAABAnAAAQJwAAAAAAAAAAAAAAAAAAAAAAAAAAAAAAAAAAAAAAAAAAAAAUAAAAAAAAAMDA/wAAAAAAZAAAADIAAAAAAAAAZAAAAAAAAAB/f38ACgAAAB8AAABUAAAAu+DjBf///wEAAAAAAAAAAAAAAAAAAAAAAAAAAAAAAAAAAAAAAAAAAAAAAAJ/f38AgICAA8zMzADAwP8Af39/AAAAAAAAAAAAAAAAAP///wAAAAAAIQAAABgAAAAUAAAAqP///2oEAABAOAAA1iUAAAAAAAAmAAAACAAAAP//////////"/>
              </a:ext>
            </a:extLst>
          </p:cNvPicPr>
          <p:nvPr/>
        </p:nvPicPr>
        <p:blipFill>
          <a:blip r:embed="rId2"/>
          <a:stretch>
            <a:fillRect/>
          </a:stretch>
        </p:blipFill>
        <p:spPr>
          <a:xfrm>
            <a:off x="-55880" y="717550"/>
            <a:ext cx="9199880" cy="5433060"/>
          </a:xfrm>
          <a:prstGeom prst="rect">
            <a:avLst/>
          </a:prstGeom>
          <a:noFill/>
          <a:ln>
            <a:noFill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Presentation">
  <a:themeElements>
    <a:clrScheme name="Presentation 1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535379"/>
      </a:accent3>
      <a:accent4>
        <a:srgbClr val="737359"/>
      </a:accent4>
      <a:accent5>
        <a:srgbClr val="939339"/>
      </a:accent5>
      <a:accent6>
        <a:srgbClr val="B3B319"/>
      </a:accent6>
      <a:hlink>
        <a:srgbClr val="009999"/>
      </a:hlink>
      <a:folHlink>
        <a:srgbClr val="99CC00"/>
      </a:folHlink>
    </a:clrScheme>
    <a:fontScheme name="Presentation">
      <a:majorFont>
        <a:latin typeface="Calibri"/>
        <a:ea typeface="SimSun"/>
        <a:cs typeface="Times New Roman"/>
      </a:majorFont>
      <a:minorFont>
        <a:latin typeface="Calibri"/>
        <a:ea typeface="SimSun"/>
        <a:cs typeface="Times New Roma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>
        <a:prstTxWarp prst="textNoShape">
          <a:avLst/>
        </a:prstTxWarp>
        <a:noAutofit/>
      </a:bodyPr>
      <a:lstStyle>
        <a:defPPr>
          <a:defRPr/>
        </a:defPPr>
      </a:lstStyle>
      <a:style>
        <a:lnRef idx="0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>
    <a:extraClrScheme>
      <a:clrScheme name="Presentation 1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DF7986"/>
        </a:accent3>
        <a:accent4>
          <a:srgbClr val="BF59A6"/>
        </a:accent4>
        <a:accent5>
          <a:srgbClr val="9F39C6"/>
        </a:accent5>
        <a:accent6>
          <a:srgbClr val="7F19E6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sentatio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ACACDF"/>
        </a:accent3>
        <a:accent4>
          <a:srgbClr val="9C9CBF"/>
        </a:accent4>
        <a:accent5>
          <a:srgbClr val="7C7C9F"/>
        </a:accent5>
        <a:accent6>
          <a:srgbClr val="5C5C7F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sentation 3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6DA6DF"/>
        </a:accent3>
        <a:accent4>
          <a:srgbClr val="4D86BF"/>
        </a:accent4>
        <a:accent5>
          <a:srgbClr val="2D669F"/>
        </a:accent5>
        <a:accent6>
          <a:srgbClr val="0D467F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sentation 4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53ACAC"/>
        </a:accent3>
        <a:accent4>
          <a:srgbClr val="738C8C"/>
        </a:accent4>
        <a:accent5>
          <a:srgbClr val="936C6C"/>
        </a:accent5>
        <a:accent6>
          <a:srgbClr val="B34C4C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sentation 5">
        <a:dk1>
          <a:srgbClr val="FFFFFF"/>
        </a:dk1>
        <a:lt1>
          <a:srgbClr val="008080"/>
        </a:lt1>
        <a:dk2>
          <a:srgbClr val="FFFF99"/>
        </a:dk2>
        <a:lt2>
          <a:srgbClr val="005A58"/>
        </a:lt2>
        <a:accent1>
          <a:srgbClr val="006462"/>
        </a:accent1>
        <a:accent2>
          <a:srgbClr val="6D6FC7"/>
        </a:accent2>
        <a:accent3>
          <a:srgbClr val="6D8FA7"/>
        </a:accent3>
        <a:accent4>
          <a:srgbClr val="8DAF87"/>
        </a:accent4>
        <a:accent5>
          <a:srgbClr val="ADCF67"/>
        </a:accent5>
        <a:accent6>
          <a:srgbClr val="CDEF47"/>
        </a:accent6>
        <a:hlink>
          <a:srgbClr val="00FFFF"/>
        </a:hlink>
        <a:folHlink>
          <a:srgbClr val="00FF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sentation 6">
        <a:dk1>
          <a:srgbClr val="FFFFFF"/>
        </a:dk1>
        <a:lt1>
          <a:srgbClr val="800000"/>
        </a:lt1>
        <a:dk2>
          <a:srgbClr val="DFD293"/>
        </a:dk2>
        <a:lt2>
          <a:srgbClr val="5C1F00"/>
        </a:lt2>
        <a:accent1>
          <a:srgbClr val="CC3300"/>
        </a:accent1>
        <a:accent2>
          <a:srgbClr val="BE7960"/>
        </a:accent2>
        <a:accent3>
          <a:srgbClr val="9E9980"/>
        </a:accent3>
        <a:accent4>
          <a:srgbClr val="7EB9A0"/>
        </a:accent4>
        <a:accent5>
          <a:srgbClr val="5EC9C0"/>
        </a:accent5>
        <a:accent6>
          <a:srgbClr val="3EE9E0"/>
        </a:accent6>
        <a:hlink>
          <a:srgbClr val="FFFF99"/>
        </a:hlink>
        <a:folHlink>
          <a:srgbClr val="D3A21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sentation 7">
        <a:dk1>
          <a:srgbClr val="FFFFFF"/>
        </a:dk1>
        <a:lt1>
          <a:srgbClr val="000099"/>
        </a:lt1>
        <a:dk2>
          <a:srgbClr val="CCFFFF"/>
        </a:dk2>
        <a:lt2>
          <a:srgbClr val="003366"/>
        </a:lt2>
        <a:accent1>
          <a:srgbClr val="3366CC"/>
        </a:accent1>
        <a:accent2>
          <a:srgbClr val="00B000"/>
        </a:accent2>
        <a:accent3>
          <a:srgbClr val="209020"/>
        </a:accent3>
        <a:accent4>
          <a:srgbClr val="407040"/>
        </a:accent4>
        <a:accent5>
          <a:srgbClr val="605060"/>
        </a:accent5>
        <a:accent6>
          <a:srgbClr val="803080"/>
        </a:accent6>
        <a:hlink>
          <a:srgbClr val="66CCFF"/>
        </a:hlink>
        <a:folHlink>
          <a:srgbClr val="FFE701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sentation 8">
        <a:dk1>
          <a:srgbClr val="FFFFFF"/>
        </a:dk1>
        <a:lt1>
          <a:srgbClr val="000000"/>
        </a:lt1>
        <a:dk2>
          <a:srgbClr val="E3EBF1"/>
        </a:dk2>
        <a:lt2>
          <a:srgbClr val="336699"/>
        </a:lt2>
        <a:accent1>
          <a:srgbClr val="003399"/>
        </a:accent1>
        <a:accent2>
          <a:srgbClr val="468A4B"/>
        </a:accent2>
        <a:accent3>
          <a:srgbClr val="666A6B"/>
        </a:accent3>
        <a:accent4>
          <a:srgbClr val="864A8B"/>
        </a:accent4>
        <a:accent5>
          <a:srgbClr val="A62AAB"/>
        </a:accent5>
        <a:accent6>
          <a:srgbClr val="C60ACB"/>
        </a:accent6>
        <a:hlink>
          <a:srgbClr val="66CCFF"/>
        </a:hlink>
        <a:folHlink>
          <a:srgbClr val="F0E5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sentation 9">
        <a:dk1>
          <a:srgbClr val="FFFFFF"/>
        </a:dk1>
        <a:lt1>
          <a:srgbClr val="686B5D"/>
        </a:lt1>
        <a:dk2>
          <a:srgbClr val="D1D1CB"/>
        </a:dk2>
        <a:lt2>
          <a:srgbClr val="777777"/>
        </a:lt2>
        <a:accent1>
          <a:srgbClr val="909082"/>
        </a:accent1>
        <a:accent2>
          <a:srgbClr val="809EA8"/>
        </a:accent2>
        <a:accent3>
          <a:srgbClr val="A07E88"/>
        </a:accent3>
        <a:accent4>
          <a:srgbClr val="C05E68"/>
        </a:accent4>
        <a:accent5>
          <a:srgbClr val="E03E48"/>
        </a:accent5>
        <a:accent6>
          <a:srgbClr val="FF1E28"/>
        </a:accent6>
        <a:hlink>
          <a:srgbClr val="FFCC66"/>
        </a:hlink>
        <a:folHlink>
          <a:srgbClr val="E9DCB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sentation 10">
        <a:dk1>
          <a:srgbClr val="FFFFFF"/>
        </a:dk1>
        <a:lt1>
          <a:srgbClr val="666699"/>
        </a:lt1>
        <a:dk2>
          <a:srgbClr val="FFFFFF"/>
        </a:dk2>
        <a:lt2>
          <a:srgbClr val="3E3E5C"/>
        </a:lt2>
        <a:accent1>
          <a:srgbClr val="60597B"/>
        </a:accent1>
        <a:accent2>
          <a:srgbClr val="6666FF"/>
        </a:accent2>
        <a:accent3>
          <a:srgbClr val="8686DF"/>
        </a:accent3>
        <a:accent4>
          <a:srgbClr val="A6A6BF"/>
        </a:accent4>
        <a:accent5>
          <a:srgbClr val="C6C69F"/>
        </a:accent5>
        <a:accent6>
          <a:srgbClr val="E6E67F"/>
        </a:accent6>
        <a:hlink>
          <a:srgbClr val="99CCFF"/>
        </a:hlink>
        <a:folHlink>
          <a:srgbClr val="FFFF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sentation 11">
        <a:dk1>
          <a:srgbClr val="FFFFFF"/>
        </a:dk1>
        <a:lt1>
          <a:srgbClr val="523E26"/>
        </a:lt1>
        <a:dk2>
          <a:srgbClr val="DFC08D"/>
        </a:dk2>
        <a:lt2>
          <a:srgbClr val="2D2015"/>
        </a:lt2>
        <a:accent1>
          <a:srgbClr val="8C7B70"/>
        </a:accent1>
        <a:accent2>
          <a:srgbClr val="8F5F2F"/>
        </a:accent2>
        <a:accent3>
          <a:srgbClr val="8F7F4F"/>
        </a:accent3>
        <a:accent4>
          <a:srgbClr val="6F9F6F"/>
        </a:accent4>
        <a:accent5>
          <a:srgbClr val="4FBF8F"/>
        </a:accent5>
        <a:accent6>
          <a:srgbClr val="2FDFAF"/>
        </a:accent6>
        <a:hlink>
          <a:srgbClr val="CCB400"/>
        </a:hlink>
        <a:folHlink>
          <a:srgbClr val="8C9EA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sentation 1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535379"/>
        </a:accent3>
        <a:accent4>
          <a:srgbClr val="737359"/>
        </a:accent4>
        <a:accent5>
          <a:srgbClr val="939339"/>
        </a:accent5>
        <a:accent6>
          <a:srgbClr val="B3B319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/>
  <cp:lastModifiedBy>decla</cp:lastModifiedBy>
  <cp:revision>0</cp:revision>
  <dcterms:created xsi:type="dcterms:W3CDTF">2020-06-30T21:11:56Z</dcterms:created>
  <dcterms:modified xsi:type="dcterms:W3CDTF">2020-06-30T21:49:00Z</dcterms:modified>
</cp:coreProperties>
</file>